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1"/>
  </p:notesMasterIdLst>
  <p:sldIdLst>
    <p:sldId id="256" r:id="rId2"/>
    <p:sldId id="257" r:id="rId3"/>
    <p:sldId id="259" r:id="rId4"/>
    <p:sldId id="264" r:id="rId5"/>
    <p:sldId id="306" r:id="rId6"/>
    <p:sldId id="284" r:id="rId7"/>
    <p:sldId id="307" r:id="rId8"/>
    <p:sldId id="262" r:id="rId9"/>
    <p:sldId id="308" r:id="rId10"/>
  </p:sldIdLst>
  <p:sldSz cx="9144000" cy="5143500" type="screen16x9"/>
  <p:notesSz cx="6858000" cy="9144000"/>
  <p:embeddedFontLst>
    <p:embeddedFont>
      <p:font typeface="IBM Plex Mono" panose="020B0509050203000203" pitchFamily="49" charset="-52"/>
      <p:regular r:id="rId12"/>
      <p:bold r:id="rId13"/>
      <p:italic r:id="rId14"/>
      <p:boldItalic r:id="rId15"/>
    </p:embeddedFont>
    <p:embeddedFont>
      <p:font typeface="OCR A Extended" panose="02010509020102010303" pitchFamily="50" charset="0"/>
      <p:regular r:id="rId16"/>
    </p:embeddedFont>
    <p:embeddedFont>
      <p:font typeface="Poppins" panose="00000500000000000000" pitchFamily="2" charset="0"/>
      <p:regular r:id="rId17"/>
      <p:bold r:id="rId18"/>
      <p:italic r:id="rId19"/>
      <p:boldItalic r:id="rId20"/>
    </p:embeddedFont>
    <p:embeddedFont>
      <p:font typeface="Roboto Condensed Light" panose="02000000000000000000" pitchFamily="2" charset="0"/>
      <p:regular r:id="rId21"/>
      <p: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EF7"/>
    <a:srgbClr val="163039"/>
    <a:srgbClr val="BD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F4907F9-17AC-4199-A6F5-C7ED6BA7AF86}">
  <a:tblStyle styleId="{CF4907F9-17AC-4199-A6F5-C7ED6BA7AF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438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24ed99bf1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24ed99bf1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24ed99bf1a4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1" name="Google Shape;1731;g24ed99bf1a4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>
          <a:extLst>
            <a:ext uri="{FF2B5EF4-FFF2-40B4-BE49-F238E27FC236}">
              <a16:creationId xmlns:a16="http://schemas.microsoft.com/office/drawing/2014/main" id="{C08B65E5-FAA0-AA78-E114-D132CE5F6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>
            <a:extLst>
              <a:ext uri="{FF2B5EF4-FFF2-40B4-BE49-F238E27FC236}">
                <a16:creationId xmlns:a16="http://schemas.microsoft.com/office/drawing/2014/main" id="{65BF8C76-3220-C512-AFE7-6215497C88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>
            <a:extLst>
              <a:ext uri="{FF2B5EF4-FFF2-40B4-BE49-F238E27FC236}">
                <a16:creationId xmlns:a16="http://schemas.microsoft.com/office/drawing/2014/main" id="{57418CA7-AC41-5325-073D-BF199394B3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501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g24ef22aa1ac_0_1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1" name="Google Shape;2391;g24ef22aa1ac_0_1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>
          <a:extLst>
            <a:ext uri="{FF2B5EF4-FFF2-40B4-BE49-F238E27FC236}">
              <a16:creationId xmlns:a16="http://schemas.microsoft.com/office/drawing/2014/main" id="{A53A79D7-0893-79FB-BB28-330E6E46C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>
            <a:extLst>
              <a:ext uri="{FF2B5EF4-FFF2-40B4-BE49-F238E27FC236}">
                <a16:creationId xmlns:a16="http://schemas.microsoft.com/office/drawing/2014/main" id="{56B4AF09-C105-6C32-EB3A-5B2F637CF5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>
            <a:extLst>
              <a:ext uri="{FF2B5EF4-FFF2-40B4-BE49-F238E27FC236}">
                <a16:creationId xmlns:a16="http://schemas.microsoft.com/office/drawing/2014/main" id="{D39EB128-8576-31B8-0828-43142CFB36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8271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24ed99bf1a4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24ed99bf1a4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>
          <a:extLst>
            <a:ext uri="{FF2B5EF4-FFF2-40B4-BE49-F238E27FC236}">
              <a16:creationId xmlns:a16="http://schemas.microsoft.com/office/drawing/2014/main" id="{BD8B9B1A-FD70-0922-DADC-B0E22E235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>
            <a:extLst>
              <a:ext uri="{FF2B5EF4-FFF2-40B4-BE49-F238E27FC236}">
                <a16:creationId xmlns:a16="http://schemas.microsoft.com/office/drawing/2014/main" id="{15E146E0-D497-7CE6-A5A1-C8A351FAF4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>
            <a:extLst>
              <a:ext uri="{FF2B5EF4-FFF2-40B4-BE49-F238E27FC236}">
                <a16:creationId xmlns:a16="http://schemas.microsoft.com/office/drawing/2014/main" id="{19F5B99A-90BF-D75D-B780-4FF39839CA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9529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255180" y="-2900775"/>
            <a:ext cx="10039930" cy="6871129"/>
            <a:chOff x="-3102780" y="-2727750"/>
            <a:chExt cx="10039930" cy="6871129"/>
          </a:xfrm>
        </p:grpSpPr>
        <p:grpSp>
          <p:nvGrpSpPr>
            <p:cNvPr id="10" name="Google Shape;10;p2"/>
            <p:cNvGrpSpPr/>
            <p:nvPr/>
          </p:nvGrpSpPr>
          <p:grpSpPr>
            <a:xfrm rot="-7778255">
              <a:off x="-2414440" y="-1445047"/>
              <a:ext cx="5355679" cy="4305724"/>
              <a:chOff x="7103825" y="-713112"/>
              <a:chExt cx="3785226" cy="3043150"/>
            </a:xfrm>
          </p:grpSpPr>
          <p:sp>
            <p:nvSpPr>
              <p:cNvPr id="11" name="Google Shape;11;p2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2" name="Google Shape;12;p2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" name="Google Shape;13;p2"/>
            <p:cNvSpPr/>
            <p:nvPr/>
          </p:nvSpPr>
          <p:spPr>
            <a:xfrm>
              <a:off x="-289323" y="-166742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2700000">
              <a:off x="917817" y="-2200499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201475" y="-361175"/>
              <a:ext cx="7138625" cy="819350"/>
            </a:xfrm>
            <a:custGeom>
              <a:avLst/>
              <a:gdLst/>
              <a:ahLst/>
              <a:cxnLst/>
              <a:rect l="l" t="t" r="r" b="b"/>
              <a:pathLst>
                <a:path w="285545" h="32774" extrusionOk="0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" name="Google Shape;16;p2"/>
            <p:cNvSpPr/>
            <p:nvPr/>
          </p:nvSpPr>
          <p:spPr>
            <a:xfrm rot="5400000">
              <a:off x="1110859" y="-1245788"/>
              <a:ext cx="577450" cy="3045475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5400000">
              <a:off x="654013" y="-781254"/>
              <a:ext cx="687411" cy="2731351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18;p2"/>
            <p:cNvGrpSpPr/>
            <p:nvPr/>
          </p:nvGrpSpPr>
          <p:grpSpPr>
            <a:xfrm flipH="1">
              <a:off x="4446909" y="391151"/>
              <a:ext cx="134044" cy="134013"/>
              <a:chOff x="1101075" y="2142375"/>
              <a:chExt cx="439200" cy="4391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 flipH="1">
              <a:off x="1373609" y="694563"/>
              <a:ext cx="134044" cy="134013"/>
              <a:chOff x="1101075" y="2142375"/>
              <a:chExt cx="439200" cy="43910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 flipH="1">
              <a:off x="1086834" y="957463"/>
              <a:ext cx="134044" cy="134013"/>
              <a:chOff x="1101075" y="2142375"/>
              <a:chExt cx="439200" cy="439100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 flipH="1">
              <a:off x="277709" y="957463"/>
              <a:ext cx="134044" cy="134013"/>
              <a:chOff x="1101075" y="2142375"/>
              <a:chExt cx="439200" cy="439100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 flipH="1">
              <a:off x="277709" y="640813"/>
              <a:ext cx="134044" cy="134013"/>
              <a:chOff x="1101075" y="2142375"/>
              <a:chExt cx="439200" cy="439100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" name="Google Shape;33;p2"/>
          <p:cNvGrpSpPr/>
          <p:nvPr/>
        </p:nvGrpSpPr>
        <p:grpSpPr>
          <a:xfrm>
            <a:off x="6385735" y="3039700"/>
            <a:ext cx="3920501" cy="3213899"/>
            <a:chOff x="6309535" y="2842975"/>
            <a:chExt cx="3920501" cy="3213899"/>
          </a:xfrm>
        </p:grpSpPr>
        <p:pic>
          <p:nvPicPr>
            <p:cNvPr id="34" name="Google Shape;34;p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430775" y="2842975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" name="Google Shape;46;p2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47" name="Google Shape;47;p2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56" name="Google Shape;56;p2"/>
          <p:cNvGrpSpPr/>
          <p:nvPr/>
        </p:nvGrpSpPr>
        <p:grpSpPr>
          <a:xfrm>
            <a:off x="-309885" y="3617406"/>
            <a:ext cx="1448824" cy="2238804"/>
            <a:chOff x="-309885" y="3617406"/>
            <a:chExt cx="1448824" cy="2238804"/>
          </a:xfrm>
        </p:grpSpPr>
        <p:grpSp>
          <p:nvGrpSpPr>
            <p:cNvPr id="57" name="Google Shape;57;p2"/>
            <p:cNvGrpSpPr/>
            <p:nvPr/>
          </p:nvGrpSpPr>
          <p:grpSpPr>
            <a:xfrm>
              <a:off x="-277007" y="3870159"/>
              <a:ext cx="981772" cy="1986051"/>
              <a:chOff x="-293545" y="3454371"/>
              <a:chExt cx="981772" cy="1986051"/>
            </a:xfrm>
          </p:grpSpPr>
          <p:sp>
            <p:nvSpPr>
              <p:cNvPr id="58" name="Google Shape;58;p2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60;p2"/>
            <p:cNvGrpSpPr/>
            <p:nvPr/>
          </p:nvGrpSpPr>
          <p:grpSpPr>
            <a:xfrm>
              <a:off x="363249" y="4906873"/>
              <a:ext cx="699940" cy="478601"/>
              <a:chOff x="39722" y="4349021"/>
              <a:chExt cx="1061964" cy="726143"/>
            </a:xfrm>
          </p:grpSpPr>
          <p:grpSp>
            <p:nvGrpSpPr>
              <p:cNvPr id="61" name="Google Shape;61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62" name="Google Shape;62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3" name="Google Shape;63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4" name="Google Shape;64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9" name="Google Shape;69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70;p2"/>
            <p:cNvGrpSpPr/>
            <p:nvPr/>
          </p:nvGrpSpPr>
          <p:grpSpPr>
            <a:xfrm rot="-5400000">
              <a:off x="-461873" y="3769393"/>
              <a:ext cx="1351491" cy="1047516"/>
              <a:chOff x="-2460210" y="2758493"/>
              <a:chExt cx="1351491" cy="1047516"/>
            </a:xfrm>
          </p:grpSpPr>
          <p:sp>
            <p:nvSpPr>
              <p:cNvPr id="71" name="Google Shape;71;p2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2"/>
            <p:cNvGrpSpPr/>
            <p:nvPr/>
          </p:nvGrpSpPr>
          <p:grpSpPr>
            <a:xfrm>
              <a:off x="438999" y="4567398"/>
              <a:ext cx="699940" cy="478601"/>
              <a:chOff x="39722" y="4349021"/>
              <a:chExt cx="1061964" cy="726143"/>
            </a:xfrm>
          </p:grpSpPr>
          <p:grpSp>
            <p:nvGrpSpPr>
              <p:cNvPr id="76" name="Google Shape;7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77" name="Google Shape;7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8" name="Google Shape;7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79" name="Google Shape;7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84" name="Google Shape;8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85;p2"/>
            <p:cNvGrpSpPr/>
            <p:nvPr/>
          </p:nvGrpSpPr>
          <p:grpSpPr>
            <a:xfrm>
              <a:off x="-65076" y="4623886"/>
              <a:ext cx="699940" cy="478601"/>
              <a:chOff x="39722" y="4349021"/>
              <a:chExt cx="1061964" cy="726143"/>
            </a:xfrm>
          </p:grpSpPr>
          <p:grpSp>
            <p:nvGrpSpPr>
              <p:cNvPr id="86" name="Google Shape;8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87" name="Google Shape;8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8" name="Google Shape;8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89" name="Google Shape;8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" name="Google Shape;9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4" name="Google Shape;9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7" name="Google Shape;97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8" name="Google Shape;98;p3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9" name="Google Shape;99;p3"/>
          <p:cNvGrpSpPr/>
          <p:nvPr/>
        </p:nvGrpSpPr>
        <p:grpSpPr>
          <a:xfrm>
            <a:off x="-539206" y="-1717975"/>
            <a:ext cx="4397193" cy="4171657"/>
            <a:chOff x="-494406" y="-1584825"/>
            <a:chExt cx="4397193" cy="4171657"/>
          </a:xfrm>
        </p:grpSpPr>
        <p:grpSp>
          <p:nvGrpSpPr>
            <p:cNvPr id="100" name="Google Shape;100;p3"/>
            <p:cNvGrpSpPr/>
            <p:nvPr/>
          </p:nvGrpSpPr>
          <p:grpSpPr>
            <a:xfrm>
              <a:off x="-494406" y="-252396"/>
              <a:ext cx="1741563" cy="1288563"/>
              <a:chOff x="-494406" y="-252396"/>
              <a:chExt cx="1741563" cy="1288563"/>
            </a:xfrm>
          </p:grpSpPr>
          <p:sp>
            <p:nvSpPr>
              <p:cNvPr id="101" name="Google Shape;101;p3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103;p3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104" name="Google Shape;104;p3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" name="Google Shape;106;p3"/>
            <p:cNvGrpSpPr/>
            <p:nvPr/>
          </p:nvGrpSpPr>
          <p:grpSpPr>
            <a:xfrm>
              <a:off x="441574" y="-36652"/>
              <a:ext cx="699940" cy="478601"/>
              <a:chOff x="39722" y="4349021"/>
              <a:chExt cx="1061964" cy="726143"/>
            </a:xfrm>
          </p:grpSpPr>
          <p:grpSp>
            <p:nvGrpSpPr>
              <p:cNvPr id="107" name="Google Shape;10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08" name="Google Shape;10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9" name="Google Shape;10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10" name="Google Shape;11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15" name="Google Shape;11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3"/>
            <p:cNvGrpSpPr/>
            <p:nvPr/>
          </p:nvGrpSpPr>
          <p:grpSpPr>
            <a:xfrm>
              <a:off x="955673" y="11"/>
              <a:ext cx="592576" cy="405260"/>
              <a:chOff x="39722" y="4349021"/>
              <a:chExt cx="1061964" cy="726143"/>
            </a:xfrm>
          </p:grpSpPr>
          <p:grpSp>
            <p:nvGrpSpPr>
              <p:cNvPr id="117" name="Google Shape;11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18" name="Google Shape;11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9" name="Google Shape;11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0" name="Google Shape;12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25" name="Google Shape;12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" name="Google Shape;126;p3"/>
            <p:cNvGrpSpPr/>
            <p:nvPr/>
          </p:nvGrpSpPr>
          <p:grpSpPr>
            <a:xfrm>
              <a:off x="-1" y="621223"/>
              <a:ext cx="699940" cy="478601"/>
              <a:chOff x="39722" y="4349021"/>
              <a:chExt cx="1061964" cy="726143"/>
            </a:xfrm>
          </p:grpSpPr>
          <p:grpSp>
            <p:nvGrpSpPr>
              <p:cNvPr id="127" name="Google Shape;12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8" name="Google Shape;12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9" name="Google Shape;12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0" name="Google Shape;13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35" name="Google Shape;13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" name="Google Shape;136;p3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137" name="Google Shape;137;p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1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191919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143" name="Google Shape;143;p4"/>
          <p:cNvGrpSpPr/>
          <p:nvPr/>
        </p:nvGrpSpPr>
        <p:grpSpPr>
          <a:xfrm>
            <a:off x="7365150" y="-1147799"/>
            <a:ext cx="3733124" cy="6537004"/>
            <a:chOff x="7212750" y="-1147799"/>
            <a:chExt cx="3733124" cy="6537004"/>
          </a:xfrm>
        </p:grpSpPr>
        <p:pic>
          <p:nvPicPr>
            <p:cNvPr id="144" name="Google Shape;144;p4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212750" y="-1147799"/>
              <a:ext cx="3733124" cy="2849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5" name="Google Shape;145;p4"/>
            <p:cNvGrpSpPr/>
            <p:nvPr/>
          </p:nvGrpSpPr>
          <p:grpSpPr>
            <a:xfrm>
              <a:off x="7392021" y="539499"/>
              <a:ext cx="1518472" cy="3030657"/>
              <a:chOff x="7785196" y="342199"/>
              <a:chExt cx="1518472" cy="3030657"/>
            </a:xfrm>
          </p:grpSpPr>
          <p:sp>
            <p:nvSpPr>
              <p:cNvPr id="146" name="Google Shape;146;p4"/>
              <p:cNvSpPr/>
              <p:nvPr/>
            </p:nvSpPr>
            <p:spPr>
              <a:xfrm rot="10800000">
                <a:off x="7882621" y="5394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 rot="10800000">
                <a:off x="7785196" y="3421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" name="Google Shape;148;p4"/>
            <p:cNvSpPr/>
            <p:nvPr/>
          </p:nvSpPr>
          <p:spPr>
            <a:xfrm rot="5400000">
              <a:off x="8098189" y="-87718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" name="Google Shape;149;p4"/>
            <p:cNvGrpSpPr/>
            <p:nvPr/>
          </p:nvGrpSpPr>
          <p:grpSpPr>
            <a:xfrm>
              <a:off x="7740801" y="270000"/>
              <a:ext cx="3153315" cy="5119205"/>
              <a:chOff x="7740801" y="270000"/>
              <a:chExt cx="3153315" cy="5119205"/>
            </a:xfrm>
          </p:grpSpPr>
          <p:sp>
            <p:nvSpPr>
              <p:cNvPr id="150" name="Google Shape;150;p4"/>
              <p:cNvSpPr/>
              <p:nvPr/>
            </p:nvSpPr>
            <p:spPr>
              <a:xfrm>
                <a:off x="7740801" y="270000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1" name="Google Shape;151;p4"/>
              <p:cNvGrpSpPr/>
              <p:nvPr/>
            </p:nvGrpSpPr>
            <p:grpSpPr>
              <a:xfrm>
                <a:off x="8192886" y="4736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152" name="Google Shape;152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153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4" name="Google Shape;154;p4"/>
              <p:cNvGrpSpPr/>
              <p:nvPr/>
            </p:nvGrpSpPr>
            <p:grpSpPr>
              <a:xfrm>
                <a:off x="8788211" y="37947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55" name="Google Shape;155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156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7" name="Google Shape;157;p4"/>
              <p:cNvGrpSpPr/>
              <p:nvPr/>
            </p:nvGrpSpPr>
            <p:grpSpPr>
              <a:xfrm>
                <a:off x="8654186" y="2424672"/>
                <a:ext cx="134004" cy="134004"/>
                <a:chOff x="8356813" y="1074288"/>
                <a:chExt cx="351900" cy="351900"/>
              </a:xfrm>
            </p:grpSpPr>
            <p:sp>
              <p:nvSpPr>
                <p:cNvPr id="158" name="Google Shape;158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159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60" name="Google Shape;160;p4"/>
          <p:cNvGrpSpPr/>
          <p:nvPr/>
        </p:nvGrpSpPr>
        <p:grpSpPr>
          <a:xfrm rot="-2529045">
            <a:off x="105741" y="3680210"/>
            <a:ext cx="591691" cy="2260270"/>
            <a:chOff x="-132364" y="1829399"/>
            <a:chExt cx="591677" cy="2260214"/>
          </a:xfrm>
        </p:grpSpPr>
        <p:sp>
          <p:nvSpPr>
            <p:cNvPr id="161" name="Google Shape;161;p4"/>
            <p:cNvSpPr/>
            <p:nvPr/>
          </p:nvSpPr>
          <p:spPr>
            <a:xfrm rot="10800000">
              <a:off x="62461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 rot="10800000">
              <a:off x="-132364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4"/>
          <p:cNvGrpSpPr/>
          <p:nvPr/>
        </p:nvGrpSpPr>
        <p:grpSpPr>
          <a:xfrm>
            <a:off x="-520148" y="-573164"/>
            <a:ext cx="1502291" cy="2806842"/>
            <a:chOff x="-367748" y="-573164"/>
            <a:chExt cx="1502291" cy="2806842"/>
          </a:xfrm>
        </p:grpSpPr>
        <p:grpSp>
          <p:nvGrpSpPr>
            <p:cNvPr id="164" name="Google Shape;164;p4"/>
            <p:cNvGrpSpPr/>
            <p:nvPr/>
          </p:nvGrpSpPr>
          <p:grpSpPr>
            <a:xfrm rot="10800000">
              <a:off x="-191449" y="1507557"/>
              <a:ext cx="904666" cy="726121"/>
              <a:chOff x="7945225" y="4302000"/>
              <a:chExt cx="904666" cy="726121"/>
            </a:xfrm>
          </p:grpSpPr>
          <p:sp>
            <p:nvSpPr>
              <p:cNvPr id="165" name="Google Shape;165;p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8" name="Google Shape;168;p4"/>
            <p:cNvSpPr/>
            <p:nvPr/>
          </p:nvSpPr>
          <p:spPr>
            <a:xfrm>
              <a:off x="152767" y="-5725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-6579" y="-57316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" name="Google Shape;170;p4"/>
            <p:cNvGrpSpPr/>
            <p:nvPr/>
          </p:nvGrpSpPr>
          <p:grpSpPr>
            <a:xfrm rot="10800000">
              <a:off x="-367748" y="-467133"/>
              <a:ext cx="699928" cy="1651024"/>
              <a:chOff x="8337812" y="3492483"/>
              <a:chExt cx="699928" cy="1651024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4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5"/>
          <p:cNvSpPr txBox="1">
            <a:spLocks noGrp="1"/>
          </p:cNvSpPr>
          <p:nvPr>
            <p:ph type="subTitle" idx="1"/>
          </p:nvPr>
        </p:nvSpPr>
        <p:spPr>
          <a:xfrm>
            <a:off x="4999903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2"/>
          </p:nvPr>
        </p:nvSpPr>
        <p:spPr>
          <a:xfrm>
            <a:off x="1803800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3"/>
          </p:nvPr>
        </p:nvSpPr>
        <p:spPr>
          <a:xfrm>
            <a:off x="4999908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4"/>
          </p:nvPr>
        </p:nvSpPr>
        <p:spPr>
          <a:xfrm>
            <a:off x="1803800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80" name="Google Shape;180;p5"/>
          <p:cNvGrpSpPr/>
          <p:nvPr/>
        </p:nvGrpSpPr>
        <p:grpSpPr>
          <a:xfrm>
            <a:off x="7579113" y="-890399"/>
            <a:ext cx="2898275" cy="3032950"/>
            <a:chOff x="7198113" y="-890399"/>
            <a:chExt cx="2898275" cy="3032950"/>
          </a:xfrm>
        </p:grpSpPr>
        <p:pic>
          <p:nvPicPr>
            <p:cNvPr id="181" name="Google Shape;181;p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-5400000">
              <a:off x="7130775" y="-823062"/>
              <a:ext cx="3032950" cy="28982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2" name="Google Shape;182;p5"/>
            <p:cNvGrpSpPr/>
            <p:nvPr/>
          </p:nvGrpSpPr>
          <p:grpSpPr>
            <a:xfrm>
              <a:off x="8319318" y="-249682"/>
              <a:ext cx="1460040" cy="1171886"/>
              <a:chOff x="7945225" y="4302000"/>
              <a:chExt cx="904666" cy="726121"/>
            </a:xfrm>
          </p:grpSpPr>
          <p:sp>
            <p:nvSpPr>
              <p:cNvPr id="183" name="Google Shape;183;p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6" name="Google Shape;186;p5"/>
          <p:cNvGrpSpPr/>
          <p:nvPr/>
        </p:nvGrpSpPr>
        <p:grpSpPr>
          <a:xfrm>
            <a:off x="-613920" y="3693606"/>
            <a:ext cx="2048057" cy="2238804"/>
            <a:chOff x="-461520" y="3617406"/>
            <a:chExt cx="2048057" cy="2238804"/>
          </a:xfrm>
        </p:grpSpPr>
        <p:grpSp>
          <p:nvGrpSpPr>
            <p:cNvPr id="187" name="Google Shape;187;p5"/>
            <p:cNvGrpSpPr/>
            <p:nvPr/>
          </p:nvGrpSpPr>
          <p:grpSpPr>
            <a:xfrm>
              <a:off x="-461520" y="3617406"/>
              <a:ext cx="1916534" cy="2238804"/>
              <a:chOff x="-461520" y="3617406"/>
              <a:chExt cx="1916534" cy="2238804"/>
            </a:xfrm>
          </p:grpSpPr>
          <p:grpSp>
            <p:nvGrpSpPr>
              <p:cNvPr id="188" name="Google Shape;188;p5"/>
              <p:cNvGrpSpPr/>
              <p:nvPr/>
            </p:nvGrpSpPr>
            <p:grpSpPr>
              <a:xfrm flipH="1">
                <a:off x="-461520" y="4010132"/>
                <a:ext cx="1916534" cy="1538287"/>
                <a:chOff x="7945225" y="4302000"/>
                <a:chExt cx="904666" cy="726121"/>
              </a:xfrm>
            </p:grpSpPr>
            <p:sp>
              <p:nvSpPr>
                <p:cNvPr id="189" name="Google Shape;189;p5"/>
                <p:cNvSpPr/>
                <p:nvPr/>
              </p:nvSpPr>
              <p:spPr>
                <a:xfrm>
                  <a:off x="8176775" y="4445200"/>
                  <a:ext cx="673116" cy="58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5"/>
                <p:cNvSpPr/>
                <p:nvPr/>
              </p:nvSpPr>
              <p:spPr>
                <a:xfrm>
                  <a:off x="8164350" y="43020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191;p5"/>
                <p:cNvSpPr/>
                <p:nvPr/>
              </p:nvSpPr>
              <p:spPr>
                <a:xfrm>
                  <a:off x="7945225" y="44452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2" name="Google Shape;192;p5"/>
              <p:cNvGrpSpPr/>
              <p:nvPr/>
            </p:nvGrpSpPr>
            <p:grpSpPr>
              <a:xfrm>
                <a:off x="-309885" y="3617406"/>
                <a:ext cx="1448824" cy="2238804"/>
                <a:chOff x="-309885" y="3617406"/>
                <a:chExt cx="1448824" cy="2238804"/>
              </a:xfrm>
            </p:grpSpPr>
            <p:grpSp>
              <p:nvGrpSpPr>
                <p:cNvPr id="193" name="Google Shape;193;p5"/>
                <p:cNvGrpSpPr/>
                <p:nvPr/>
              </p:nvGrpSpPr>
              <p:grpSpPr>
                <a:xfrm>
                  <a:off x="-277007" y="3870159"/>
                  <a:ext cx="981772" cy="1986051"/>
                  <a:chOff x="-293545" y="3454371"/>
                  <a:chExt cx="981772" cy="1986051"/>
                </a:xfrm>
              </p:grpSpPr>
              <p:sp>
                <p:nvSpPr>
                  <p:cNvPr id="194" name="Google Shape;194;p5"/>
                  <p:cNvSpPr/>
                  <p:nvPr/>
                </p:nvSpPr>
                <p:spPr>
                  <a:xfrm rot="10800000">
                    <a:off x="-293545" y="345437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1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64"/>
                          <a:pt x="23632" y="11321"/>
                          <a:pt x="23632" y="11808"/>
                        </a:cubicBezTo>
                        <a:cubicBezTo>
                          <a:pt x="23632" y="12311"/>
                          <a:pt x="23434" y="12768"/>
                          <a:pt x="23098" y="13104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5"/>
                        </a:lnTo>
                        <a:cubicBezTo>
                          <a:pt x="16547" y="11489"/>
                          <a:pt x="16029" y="11260"/>
                          <a:pt x="15435" y="11260"/>
                        </a:cubicBezTo>
                        <a:cubicBezTo>
                          <a:pt x="14841" y="11260"/>
                          <a:pt x="14307" y="11489"/>
                          <a:pt x="13911" y="11885"/>
                        </a:cubicBezTo>
                        <a:lnTo>
                          <a:pt x="12525" y="13271"/>
                        </a:lnTo>
                        <a:cubicBezTo>
                          <a:pt x="12129" y="13698"/>
                          <a:pt x="11900" y="14231"/>
                          <a:pt x="11900" y="14795"/>
                        </a:cubicBezTo>
                        <a:cubicBezTo>
                          <a:pt x="11900" y="15374"/>
                          <a:pt x="12129" y="15922"/>
                          <a:pt x="12525" y="16318"/>
                        </a:cubicBezTo>
                        <a:cubicBezTo>
                          <a:pt x="12860" y="16669"/>
                          <a:pt x="13058" y="17126"/>
                          <a:pt x="13058" y="17629"/>
                        </a:cubicBezTo>
                        <a:cubicBezTo>
                          <a:pt x="13058" y="18116"/>
                          <a:pt x="12860" y="18573"/>
                          <a:pt x="12525" y="18924"/>
                        </a:cubicBezTo>
                        <a:lnTo>
                          <a:pt x="11489" y="19944"/>
                        </a:lnTo>
                        <a:cubicBezTo>
                          <a:pt x="11154" y="20295"/>
                          <a:pt x="10696" y="20478"/>
                          <a:pt x="10209" y="20478"/>
                        </a:cubicBezTo>
                        <a:lnTo>
                          <a:pt x="9569" y="20478"/>
                        </a:lnTo>
                        <a:cubicBezTo>
                          <a:pt x="8990" y="20478"/>
                          <a:pt x="8457" y="20706"/>
                          <a:pt x="8045" y="21102"/>
                        </a:cubicBezTo>
                        <a:lnTo>
                          <a:pt x="3353" y="25810"/>
                        </a:lnTo>
                        <a:cubicBezTo>
                          <a:pt x="2515" y="26648"/>
                          <a:pt x="2515" y="28004"/>
                          <a:pt x="3353" y="28842"/>
                        </a:cubicBezTo>
                        <a:lnTo>
                          <a:pt x="10529" y="36018"/>
                        </a:lnTo>
                        <a:cubicBezTo>
                          <a:pt x="10864" y="36369"/>
                          <a:pt x="11062" y="36826"/>
                          <a:pt x="11062" y="37313"/>
                        </a:cubicBezTo>
                        <a:cubicBezTo>
                          <a:pt x="11062" y="37801"/>
                          <a:pt x="10864" y="38273"/>
                          <a:pt x="10529" y="38608"/>
                        </a:cubicBezTo>
                        <a:lnTo>
                          <a:pt x="8198" y="40940"/>
                        </a:lnTo>
                        <a:cubicBezTo>
                          <a:pt x="7802" y="41351"/>
                          <a:pt x="7573" y="41884"/>
                          <a:pt x="7573" y="42463"/>
                        </a:cubicBezTo>
                        <a:lnTo>
                          <a:pt x="7573" y="47720"/>
                        </a:lnTo>
                        <a:cubicBezTo>
                          <a:pt x="7573" y="48207"/>
                          <a:pt x="7390" y="48664"/>
                          <a:pt x="7040" y="49015"/>
                        </a:cubicBezTo>
                        <a:lnTo>
                          <a:pt x="1" y="56054"/>
                        </a:lnTo>
                        <a:lnTo>
                          <a:pt x="199" y="56267"/>
                        </a:lnTo>
                        <a:lnTo>
                          <a:pt x="7268" y="49274"/>
                        </a:lnTo>
                        <a:cubicBezTo>
                          <a:pt x="7664" y="48862"/>
                          <a:pt x="7893" y="48329"/>
                          <a:pt x="7893" y="47750"/>
                        </a:cubicBezTo>
                        <a:lnTo>
                          <a:pt x="7893" y="42494"/>
                        </a:lnTo>
                        <a:cubicBezTo>
                          <a:pt x="7893" y="42006"/>
                          <a:pt x="8091" y="41549"/>
                          <a:pt x="8426" y="41199"/>
                        </a:cubicBezTo>
                        <a:lnTo>
                          <a:pt x="10757" y="38883"/>
                        </a:lnTo>
                        <a:cubicBezTo>
                          <a:pt x="11154" y="38456"/>
                          <a:pt x="11382" y="37923"/>
                          <a:pt x="11382" y="37359"/>
                        </a:cubicBezTo>
                        <a:cubicBezTo>
                          <a:pt x="11382" y="36765"/>
                          <a:pt x="11154" y="36232"/>
                          <a:pt x="10757" y="35835"/>
                        </a:cubicBezTo>
                        <a:lnTo>
                          <a:pt x="3581" y="28644"/>
                        </a:lnTo>
                        <a:cubicBezTo>
                          <a:pt x="2850" y="27943"/>
                          <a:pt x="2850" y="26785"/>
                          <a:pt x="3581" y="26054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67"/>
                        </a:lnTo>
                        <a:cubicBezTo>
                          <a:pt x="13149" y="18741"/>
                          <a:pt x="13378" y="18208"/>
                          <a:pt x="13378" y="17644"/>
                        </a:cubicBezTo>
                        <a:cubicBezTo>
                          <a:pt x="13378" y="17050"/>
                          <a:pt x="13149" y="16516"/>
                          <a:pt x="12753" y="16120"/>
                        </a:cubicBezTo>
                        <a:cubicBezTo>
                          <a:pt x="12418" y="15770"/>
                          <a:pt x="12220" y="15313"/>
                          <a:pt x="12220" y="14825"/>
                        </a:cubicBezTo>
                        <a:cubicBezTo>
                          <a:pt x="12220" y="14322"/>
                          <a:pt x="12418" y="13865"/>
                          <a:pt x="12753" y="13530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8" y="11595"/>
                          <a:pt x="16395" y="11793"/>
                          <a:pt x="16730" y="12128"/>
                        </a:cubicBezTo>
                        <a:lnTo>
                          <a:pt x="19107" y="14520"/>
                        </a:lnTo>
                        <a:cubicBezTo>
                          <a:pt x="19526" y="14939"/>
                          <a:pt x="20074" y="15149"/>
                          <a:pt x="20623" y="15149"/>
                        </a:cubicBezTo>
                        <a:cubicBezTo>
                          <a:pt x="21171" y="15149"/>
                          <a:pt x="21720" y="14939"/>
                          <a:pt x="22139" y="14520"/>
                        </a:cubicBezTo>
                        <a:lnTo>
                          <a:pt x="23297" y="13347"/>
                        </a:lnTo>
                        <a:cubicBezTo>
                          <a:pt x="23708" y="12936"/>
                          <a:pt x="23936" y="12403"/>
                          <a:pt x="23936" y="11824"/>
                        </a:cubicBezTo>
                        <a:cubicBezTo>
                          <a:pt x="23936" y="11260"/>
                          <a:pt x="23708" y="10711"/>
                          <a:pt x="23297" y="10300"/>
                        </a:cubicBezTo>
                        <a:lnTo>
                          <a:pt x="12997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" name="Google Shape;195;p5"/>
                  <p:cNvSpPr/>
                  <p:nvPr/>
                </p:nvSpPr>
                <p:spPr>
                  <a:xfrm rot="10800000">
                    <a:off x="-156450" y="345490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0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48"/>
                          <a:pt x="23632" y="11305"/>
                          <a:pt x="23632" y="11808"/>
                        </a:cubicBezTo>
                        <a:cubicBezTo>
                          <a:pt x="23632" y="12296"/>
                          <a:pt x="23434" y="12753"/>
                          <a:pt x="23098" y="13103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4"/>
                        </a:lnTo>
                        <a:cubicBezTo>
                          <a:pt x="16547" y="11488"/>
                          <a:pt x="16029" y="11260"/>
                          <a:pt x="15435" y="11260"/>
                        </a:cubicBezTo>
                        <a:cubicBezTo>
                          <a:pt x="14840" y="11260"/>
                          <a:pt x="14307" y="11488"/>
                          <a:pt x="13911" y="11884"/>
                        </a:cubicBezTo>
                        <a:lnTo>
                          <a:pt x="12525" y="13271"/>
                        </a:lnTo>
                        <a:cubicBezTo>
                          <a:pt x="11687" y="14109"/>
                          <a:pt x="11687" y="15465"/>
                          <a:pt x="12525" y="16303"/>
                        </a:cubicBezTo>
                        <a:cubicBezTo>
                          <a:pt x="12860" y="16638"/>
                          <a:pt x="13058" y="17095"/>
                          <a:pt x="13058" y="17598"/>
                        </a:cubicBezTo>
                        <a:cubicBezTo>
                          <a:pt x="13058" y="18085"/>
                          <a:pt x="12860" y="18543"/>
                          <a:pt x="12525" y="18893"/>
                        </a:cubicBezTo>
                        <a:lnTo>
                          <a:pt x="11489" y="19914"/>
                        </a:lnTo>
                        <a:cubicBezTo>
                          <a:pt x="11153" y="20264"/>
                          <a:pt x="10696" y="20447"/>
                          <a:pt x="10193" y="20447"/>
                        </a:cubicBezTo>
                        <a:lnTo>
                          <a:pt x="9569" y="20447"/>
                        </a:lnTo>
                        <a:cubicBezTo>
                          <a:pt x="8975" y="20447"/>
                          <a:pt x="8441" y="20676"/>
                          <a:pt x="8045" y="21087"/>
                        </a:cubicBezTo>
                        <a:lnTo>
                          <a:pt x="3337" y="25780"/>
                        </a:lnTo>
                        <a:cubicBezTo>
                          <a:pt x="2941" y="26206"/>
                          <a:pt x="2713" y="26739"/>
                          <a:pt x="2713" y="27303"/>
                        </a:cubicBezTo>
                        <a:cubicBezTo>
                          <a:pt x="2713" y="27897"/>
                          <a:pt x="2941" y="28431"/>
                          <a:pt x="3337" y="28827"/>
                        </a:cubicBezTo>
                        <a:lnTo>
                          <a:pt x="10529" y="36018"/>
                        </a:lnTo>
                        <a:cubicBezTo>
                          <a:pt x="11245" y="36719"/>
                          <a:pt x="11245" y="37877"/>
                          <a:pt x="10529" y="38608"/>
                        </a:cubicBezTo>
                        <a:lnTo>
                          <a:pt x="8198" y="40924"/>
                        </a:lnTo>
                        <a:cubicBezTo>
                          <a:pt x="7801" y="41351"/>
                          <a:pt x="7573" y="41884"/>
                          <a:pt x="7573" y="42448"/>
                        </a:cubicBezTo>
                        <a:lnTo>
                          <a:pt x="7573" y="47704"/>
                        </a:lnTo>
                        <a:cubicBezTo>
                          <a:pt x="7573" y="48207"/>
                          <a:pt x="7375" y="48664"/>
                          <a:pt x="7040" y="48999"/>
                        </a:cubicBezTo>
                        <a:lnTo>
                          <a:pt x="1" y="56053"/>
                        </a:lnTo>
                        <a:lnTo>
                          <a:pt x="199" y="56267"/>
                        </a:lnTo>
                        <a:lnTo>
                          <a:pt x="7268" y="49212"/>
                        </a:lnTo>
                        <a:cubicBezTo>
                          <a:pt x="7664" y="48801"/>
                          <a:pt x="7893" y="48268"/>
                          <a:pt x="7893" y="47689"/>
                        </a:cubicBezTo>
                        <a:lnTo>
                          <a:pt x="7893" y="42432"/>
                        </a:lnTo>
                        <a:cubicBezTo>
                          <a:pt x="7893" y="41945"/>
                          <a:pt x="8091" y="41473"/>
                          <a:pt x="8426" y="41137"/>
                        </a:cubicBezTo>
                        <a:lnTo>
                          <a:pt x="10757" y="38806"/>
                        </a:lnTo>
                        <a:cubicBezTo>
                          <a:pt x="11595" y="37984"/>
                          <a:pt x="11595" y="36628"/>
                          <a:pt x="10757" y="35790"/>
                        </a:cubicBezTo>
                        <a:lnTo>
                          <a:pt x="3581" y="28598"/>
                        </a:lnTo>
                        <a:cubicBezTo>
                          <a:pt x="3231" y="28263"/>
                          <a:pt x="3048" y="27806"/>
                          <a:pt x="3048" y="27318"/>
                        </a:cubicBezTo>
                        <a:cubicBezTo>
                          <a:pt x="3048" y="26816"/>
                          <a:pt x="3231" y="26359"/>
                          <a:pt x="3581" y="26023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52"/>
                        </a:lnTo>
                        <a:cubicBezTo>
                          <a:pt x="13149" y="18741"/>
                          <a:pt x="13378" y="18207"/>
                          <a:pt x="13378" y="17628"/>
                        </a:cubicBezTo>
                        <a:cubicBezTo>
                          <a:pt x="13378" y="17049"/>
                          <a:pt x="13149" y="16516"/>
                          <a:pt x="12753" y="16105"/>
                        </a:cubicBezTo>
                        <a:cubicBezTo>
                          <a:pt x="12037" y="15404"/>
                          <a:pt x="12037" y="14246"/>
                          <a:pt x="12753" y="13515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7" y="11595"/>
                          <a:pt x="16395" y="11793"/>
                          <a:pt x="16730" y="12128"/>
                        </a:cubicBezTo>
                        <a:lnTo>
                          <a:pt x="19106" y="14505"/>
                        </a:lnTo>
                        <a:cubicBezTo>
                          <a:pt x="19525" y="14924"/>
                          <a:pt x="20074" y="15133"/>
                          <a:pt x="20622" y="15133"/>
                        </a:cubicBezTo>
                        <a:cubicBezTo>
                          <a:pt x="21171" y="15133"/>
                          <a:pt x="21719" y="14924"/>
                          <a:pt x="22138" y="14505"/>
                        </a:cubicBezTo>
                        <a:lnTo>
                          <a:pt x="23296" y="13347"/>
                        </a:lnTo>
                        <a:cubicBezTo>
                          <a:pt x="23708" y="12936"/>
                          <a:pt x="23936" y="12402"/>
                          <a:pt x="23936" y="11823"/>
                        </a:cubicBezTo>
                        <a:cubicBezTo>
                          <a:pt x="23936" y="11229"/>
                          <a:pt x="23708" y="10696"/>
                          <a:pt x="23296" y="10300"/>
                        </a:cubicBezTo>
                        <a:lnTo>
                          <a:pt x="12997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6" name="Google Shape;196;p5"/>
                <p:cNvGrpSpPr/>
                <p:nvPr/>
              </p:nvGrpSpPr>
              <p:grpSpPr>
                <a:xfrm>
                  <a:off x="363249" y="4906873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197" name="Google Shape;197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198" name="Google Shape;198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99" name="Google Shape;199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00" name="Google Shape;200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1" name="Google Shape;201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2" name="Google Shape;202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3" name="Google Shape;203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4" name="Google Shape;204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05" name="Google Shape;205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06" name="Google Shape;206;p5"/>
                <p:cNvGrpSpPr/>
                <p:nvPr/>
              </p:nvGrpSpPr>
              <p:grpSpPr>
                <a:xfrm rot="-5400000">
                  <a:off x="-461873" y="3769393"/>
                  <a:ext cx="1351491" cy="1047516"/>
                  <a:chOff x="-2460210" y="2758493"/>
                  <a:chExt cx="1351491" cy="1047516"/>
                </a:xfrm>
              </p:grpSpPr>
              <p:sp>
                <p:nvSpPr>
                  <p:cNvPr id="207" name="Google Shape;207;p5"/>
                  <p:cNvSpPr/>
                  <p:nvPr/>
                </p:nvSpPr>
                <p:spPr>
                  <a:xfrm rot="-2700000">
                    <a:off x="-2341816" y="31085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" name="Google Shape;208;p5"/>
                  <p:cNvSpPr/>
                  <p:nvPr/>
                </p:nvSpPr>
                <p:spPr>
                  <a:xfrm rot="-2700000">
                    <a:off x="-2157466" y="30323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" name="Google Shape;209;p5"/>
                  <p:cNvSpPr/>
                  <p:nvPr/>
                </p:nvSpPr>
                <p:spPr>
                  <a:xfrm rot="-2700000">
                    <a:off x="-1993591" y="29561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" name="Google Shape;210;p5"/>
                  <p:cNvSpPr/>
                  <p:nvPr/>
                </p:nvSpPr>
                <p:spPr>
                  <a:xfrm rot="-2700000">
                    <a:off x="-1809241" y="28799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11" name="Google Shape;211;p5"/>
                <p:cNvGrpSpPr/>
                <p:nvPr/>
              </p:nvGrpSpPr>
              <p:grpSpPr>
                <a:xfrm>
                  <a:off x="438999" y="4567398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12" name="Google Shape;21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13" name="Google Shape;21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14" name="Google Shape;21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15" name="Google Shape;21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6" name="Google Shape;21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7" name="Google Shape;21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8" name="Google Shape;21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9" name="Google Shape;21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20" name="Google Shape;22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1" name="Google Shape;221;p5"/>
                <p:cNvGrpSpPr/>
                <p:nvPr/>
              </p:nvGrpSpPr>
              <p:grpSpPr>
                <a:xfrm>
                  <a:off x="-65076" y="4623886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22" name="Google Shape;22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23" name="Google Shape;22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24" name="Google Shape;22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25" name="Google Shape;22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6" name="Google Shape;22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7" name="Google Shape;22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8" name="Google Shape;22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9" name="Google Shape;22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30" name="Google Shape;23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231" name="Google Shape;231;p5"/>
            <p:cNvGrpSpPr/>
            <p:nvPr/>
          </p:nvGrpSpPr>
          <p:grpSpPr>
            <a:xfrm rot="5400000">
              <a:off x="1147388" y="4839000"/>
              <a:ext cx="439200" cy="439100"/>
              <a:chOff x="1101075" y="2142375"/>
              <a:chExt cx="439200" cy="439100"/>
            </a:xfrm>
          </p:grpSpPr>
          <p:sp>
            <p:nvSpPr>
              <p:cNvPr id="232" name="Google Shape;232;p5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4" name="Google Shape;234;p5"/>
          <p:cNvGrpSpPr/>
          <p:nvPr/>
        </p:nvGrpSpPr>
        <p:grpSpPr>
          <a:xfrm>
            <a:off x="-2352525" y="-402069"/>
            <a:ext cx="5307515" cy="2438355"/>
            <a:chOff x="-2276325" y="-249669"/>
            <a:chExt cx="5307515" cy="2438355"/>
          </a:xfrm>
        </p:grpSpPr>
        <p:grpSp>
          <p:nvGrpSpPr>
            <p:cNvPr id="235" name="Google Shape;235;p5"/>
            <p:cNvGrpSpPr/>
            <p:nvPr/>
          </p:nvGrpSpPr>
          <p:grpSpPr>
            <a:xfrm rot="10800000">
              <a:off x="-1297788" y="-249669"/>
              <a:ext cx="2601921" cy="2438355"/>
              <a:chOff x="7340128" y="2866613"/>
              <a:chExt cx="2439225" cy="2438355"/>
            </a:xfrm>
          </p:grpSpPr>
          <p:sp>
            <p:nvSpPr>
              <p:cNvPr id="236" name="Google Shape;236;p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8" name="Google Shape;238;p5"/>
            <p:cNvSpPr/>
            <p:nvPr/>
          </p:nvSpPr>
          <p:spPr>
            <a:xfrm rot="-5400000">
              <a:off x="1755111" y="-89601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" name="Google Shape;239;p5"/>
            <p:cNvGrpSpPr/>
            <p:nvPr/>
          </p:nvGrpSpPr>
          <p:grpSpPr>
            <a:xfrm>
              <a:off x="-2276325" y="245976"/>
              <a:ext cx="4558967" cy="134100"/>
              <a:chOff x="796100" y="3019701"/>
              <a:chExt cx="4558967" cy="134100"/>
            </a:xfrm>
          </p:grpSpPr>
          <p:sp>
            <p:nvSpPr>
              <p:cNvPr id="240" name="Google Shape;240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1" name="Google Shape;241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42" name="Google Shape;242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" name="Google Shape;243;p5"/>
          <p:cNvGrpSpPr/>
          <p:nvPr/>
        </p:nvGrpSpPr>
        <p:grpSpPr>
          <a:xfrm>
            <a:off x="6795100" y="3095213"/>
            <a:ext cx="4558967" cy="2438355"/>
            <a:chOff x="6490300" y="2866613"/>
            <a:chExt cx="4558967" cy="2438355"/>
          </a:xfrm>
        </p:grpSpPr>
        <p:grpSp>
          <p:nvGrpSpPr>
            <p:cNvPr id="244" name="Google Shape;244;p5"/>
            <p:cNvGrpSpPr/>
            <p:nvPr/>
          </p:nvGrpSpPr>
          <p:grpSpPr>
            <a:xfrm>
              <a:off x="7340128" y="2866613"/>
              <a:ext cx="2439225" cy="2438355"/>
              <a:chOff x="7340128" y="2866613"/>
              <a:chExt cx="2439225" cy="2438355"/>
            </a:xfrm>
          </p:grpSpPr>
          <p:sp>
            <p:nvSpPr>
              <p:cNvPr id="245" name="Google Shape;245;p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7" name="Google Shape;247;p5"/>
            <p:cNvGrpSpPr/>
            <p:nvPr/>
          </p:nvGrpSpPr>
          <p:grpSpPr>
            <a:xfrm rot="10800000">
              <a:off x="6490300" y="4774026"/>
              <a:ext cx="4558967" cy="134100"/>
              <a:chOff x="796100" y="3019701"/>
              <a:chExt cx="4558967" cy="134100"/>
            </a:xfrm>
          </p:grpSpPr>
          <p:sp>
            <p:nvSpPr>
              <p:cNvPr id="248" name="Google Shape;248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9" name="Google Shape;249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0" name="Google Shape;250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20"/>
          <p:cNvSpPr txBox="1">
            <a:spLocks noGrp="1"/>
          </p:cNvSpPr>
          <p:nvPr>
            <p:ph type="title"/>
          </p:nvPr>
        </p:nvSpPr>
        <p:spPr>
          <a:xfrm>
            <a:off x="720000" y="1565925"/>
            <a:ext cx="2799000" cy="7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20"/>
          <p:cNvSpPr txBox="1">
            <a:spLocks noGrp="1"/>
          </p:cNvSpPr>
          <p:nvPr>
            <p:ph type="subTitle" idx="1"/>
          </p:nvPr>
        </p:nvSpPr>
        <p:spPr>
          <a:xfrm>
            <a:off x="720000" y="2326750"/>
            <a:ext cx="2799000" cy="11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01" name="Google Shape;801;p20"/>
          <p:cNvGrpSpPr/>
          <p:nvPr/>
        </p:nvGrpSpPr>
        <p:grpSpPr>
          <a:xfrm>
            <a:off x="-1623735" y="2499757"/>
            <a:ext cx="5119205" cy="4373890"/>
            <a:chOff x="-1547535" y="2499757"/>
            <a:chExt cx="5119205" cy="4373890"/>
          </a:xfrm>
        </p:grpSpPr>
        <p:pic>
          <p:nvPicPr>
            <p:cNvPr id="802" name="Google Shape;802;p2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-5400000">
              <a:off x="-1751185" y="3417285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03" name="Google Shape;803;p20"/>
            <p:cNvGrpSpPr/>
            <p:nvPr/>
          </p:nvGrpSpPr>
          <p:grpSpPr>
            <a:xfrm rot="-5400000">
              <a:off x="123777" y="4587830"/>
              <a:ext cx="480890" cy="481200"/>
              <a:chOff x="959750" y="3039275"/>
              <a:chExt cx="582050" cy="582425"/>
            </a:xfrm>
          </p:grpSpPr>
          <p:sp>
            <p:nvSpPr>
              <p:cNvPr id="804" name="Google Shape;804;p2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2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2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2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2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2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2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1" name="Google Shape;811;p20"/>
            <p:cNvGrpSpPr/>
            <p:nvPr/>
          </p:nvGrpSpPr>
          <p:grpSpPr>
            <a:xfrm rot="-5400000">
              <a:off x="-564590" y="2079321"/>
              <a:ext cx="3153315" cy="5119205"/>
              <a:chOff x="6643701" y="816087"/>
              <a:chExt cx="3153315" cy="5119205"/>
            </a:xfrm>
          </p:grpSpPr>
          <p:sp>
            <p:nvSpPr>
              <p:cNvPr id="812" name="Google Shape;812;p20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13" name="Google Shape;813;p20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814" name="Google Shape;814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" name="Google Shape;815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6" name="Google Shape;816;p20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817" name="Google Shape;817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" name="Google Shape;818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9" name="Google Shape;819;p20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820" name="Google Shape;820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" name="Google Shape;821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822" name="Google Shape;822;p20"/>
            <p:cNvSpPr/>
            <p:nvPr/>
          </p:nvSpPr>
          <p:spPr>
            <a:xfrm>
              <a:off x="-630272" y="2499757"/>
              <a:ext cx="1031181" cy="275218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3" name="Google Shape;823;p20"/>
            <p:cNvGrpSpPr/>
            <p:nvPr/>
          </p:nvGrpSpPr>
          <p:grpSpPr>
            <a:xfrm rot="-5400000">
              <a:off x="99300" y="3411735"/>
              <a:ext cx="88151" cy="2151709"/>
              <a:chOff x="3054755" y="4367024"/>
              <a:chExt cx="88142" cy="1137387"/>
            </a:xfrm>
          </p:grpSpPr>
          <p:sp>
            <p:nvSpPr>
              <p:cNvPr id="824" name="Google Shape;824;p20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20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6" name="Google Shape;826;p20"/>
            <p:cNvGrpSpPr/>
            <p:nvPr/>
          </p:nvGrpSpPr>
          <p:grpSpPr>
            <a:xfrm rot="-5400000">
              <a:off x="-28713" y="3651410"/>
              <a:ext cx="88151" cy="2151709"/>
              <a:chOff x="3054755" y="4367024"/>
              <a:chExt cx="88142" cy="1137387"/>
            </a:xfrm>
          </p:grpSpPr>
          <p:sp>
            <p:nvSpPr>
              <p:cNvPr id="827" name="Google Shape;827;p20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20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29" name="Google Shape;829;p20"/>
          <p:cNvGrpSpPr/>
          <p:nvPr/>
        </p:nvGrpSpPr>
        <p:grpSpPr>
          <a:xfrm rot="-5400000">
            <a:off x="7274810" y="-1067450"/>
            <a:ext cx="3920501" cy="3213899"/>
            <a:chOff x="6643710" y="2822113"/>
            <a:chExt cx="3920501" cy="3213899"/>
          </a:xfrm>
        </p:grpSpPr>
        <p:pic>
          <p:nvPicPr>
            <p:cNvPr id="830" name="Google Shape;830;p2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1" name="Google Shape;831;p20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0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0"/>
            <p:cNvSpPr/>
            <p:nvPr/>
          </p:nvSpPr>
          <p:spPr>
            <a:xfrm>
              <a:off x="8764950" y="2822113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4" name="Google Shape;834;p20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835" name="Google Shape;835;p2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2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2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8" name="Google Shape;838;p20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839" name="Google Shape;839;p2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2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2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6"/>
          <p:cNvSpPr txBox="1">
            <a:spLocks noGrp="1"/>
          </p:cNvSpPr>
          <p:nvPr>
            <p:ph type="subTitle" idx="1"/>
          </p:nvPr>
        </p:nvSpPr>
        <p:spPr>
          <a:xfrm>
            <a:off x="1804750" y="1935218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6"/>
          <p:cNvSpPr txBox="1">
            <a:spLocks noGrp="1"/>
          </p:cNvSpPr>
          <p:nvPr>
            <p:ph type="subTitle" idx="2"/>
          </p:nvPr>
        </p:nvSpPr>
        <p:spPr>
          <a:xfrm>
            <a:off x="5237152" y="1935218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6"/>
          <p:cNvSpPr txBox="1">
            <a:spLocks noGrp="1"/>
          </p:cNvSpPr>
          <p:nvPr>
            <p:ph type="subTitle" idx="3"/>
          </p:nvPr>
        </p:nvSpPr>
        <p:spPr>
          <a:xfrm>
            <a:off x="1804750" y="3561374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9" name="Google Shape;1169;p26"/>
          <p:cNvSpPr txBox="1">
            <a:spLocks noGrp="1"/>
          </p:cNvSpPr>
          <p:nvPr>
            <p:ph type="subTitle" idx="4"/>
          </p:nvPr>
        </p:nvSpPr>
        <p:spPr>
          <a:xfrm>
            <a:off x="5237152" y="3561374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0" name="Google Shape;1170;p26"/>
          <p:cNvSpPr txBox="1">
            <a:spLocks noGrp="1"/>
          </p:cNvSpPr>
          <p:nvPr>
            <p:ph type="subTitle" idx="5"/>
          </p:nvPr>
        </p:nvSpPr>
        <p:spPr>
          <a:xfrm>
            <a:off x="1804750" y="1605775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71" name="Google Shape;1171;p26"/>
          <p:cNvSpPr txBox="1">
            <a:spLocks noGrp="1"/>
          </p:cNvSpPr>
          <p:nvPr>
            <p:ph type="subTitle" idx="6"/>
          </p:nvPr>
        </p:nvSpPr>
        <p:spPr>
          <a:xfrm>
            <a:off x="5237150" y="1605775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72" name="Google Shape;1172;p26"/>
          <p:cNvSpPr txBox="1">
            <a:spLocks noGrp="1"/>
          </p:cNvSpPr>
          <p:nvPr>
            <p:ph type="subTitle" idx="7"/>
          </p:nvPr>
        </p:nvSpPr>
        <p:spPr>
          <a:xfrm>
            <a:off x="1804750" y="3231981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73" name="Google Shape;1173;p26"/>
          <p:cNvSpPr txBox="1">
            <a:spLocks noGrp="1"/>
          </p:cNvSpPr>
          <p:nvPr>
            <p:ph type="subTitle" idx="8"/>
          </p:nvPr>
        </p:nvSpPr>
        <p:spPr>
          <a:xfrm>
            <a:off x="5237150" y="3231981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174" name="Google Shape;1174;p26"/>
          <p:cNvGrpSpPr/>
          <p:nvPr/>
        </p:nvGrpSpPr>
        <p:grpSpPr>
          <a:xfrm>
            <a:off x="-2902027" y="1271890"/>
            <a:ext cx="6191222" cy="6191222"/>
            <a:chOff x="-2825827" y="1271890"/>
            <a:chExt cx="6191222" cy="6191222"/>
          </a:xfrm>
        </p:grpSpPr>
        <p:pic>
          <p:nvPicPr>
            <p:cNvPr id="1175" name="Google Shape;1175;p2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76" name="Google Shape;1176;p26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1177" name="Google Shape;1177;p26"/>
              <p:cNvSpPr/>
              <p:nvPr/>
            </p:nvSpPr>
            <p:spPr>
              <a:xfrm rot="2700000" flipH="1">
                <a:off x="-1733384" y="1992813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26"/>
              <p:cNvSpPr/>
              <p:nvPr/>
            </p:nvSpPr>
            <p:spPr>
              <a:xfrm rot="2700000" flipH="1">
                <a:off x="-1192832" y="2500186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9" name="Google Shape;1179;p26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80" name="Google Shape;1180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1" name="Google Shape;1181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82" name="Google Shape;1182;p26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83" name="Google Shape;1183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1184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85" name="Google Shape;1185;p26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1186" name="Google Shape;1186;p26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" name="Google Shape;1187;p26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88" name="Google Shape;1188;p26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1189" name="Google Shape;1189;p26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26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1191" name="Google Shape;1191;p26"/>
          <p:cNvGrpSpPr/>
          <p:nvPr/>
        </p:nvGrpSpPr>
        <p:grpSpPr>
          <a:xfrm>
            <a:off x="5650173" y="-1036475"/>
            <a:ext cx="6191222" cy="6865137"/>
            <a:chOff x="5497773" y="-1036475"/>
            <a:chExt cx="6191222" cy="6865137"/>
          </a:xfrm>
        </p:grpSpPr>
        <p:grpSp>
          <p:nvGrpSpPr>
            <p:cNvPr id="1192" name="Google Shape;1192;p26"/>
            <p:cNvGrpSpPr/>
            <p:nvPr/>
          </p:nvGrpSpPr>
          <p:grpSpPr>
            <a:xfrm>
              <a:off x="5497773" y="-362560"/>
              <a:ext cx="6191222" cy="6191222"/>
              <a:chOff x="5584373" y="-362560"/>
              <a:chExt cx="6191222" cy="6191222"/>
            </a:xfrm>
          </p:grpSpPr>
          <p:grpSp>
            <p:nvGrpSpPr>
              <p:cNvPr id="1193" name="Google Shape;1193;p26"/>
              <p:cNvGrpSpPr/>
              <p:nvPr/>
            </p:nvGrpSpPr>
            <p:grpSpPr>
              <a:xfrm>
                <a:off x="5584373" y="-362560"/>
                <a:ext cx="6191222" cy="6191222"/>
                <a:chOff x="5443673" y="-405860"/>
                <a:chExt cx="6191222" cy="6191222"/>
              </a:xfrm>
            </p:grpSpPr>
            <p:sp>
              <p:nvSpPr>
                <p:cNvPr id="1194" name="Google Shape;1194;p26"/>
                <p:cNvSpPr/>
                <p:nvPr/>
              </p:nvSpPr>
              <p:spPr>
                <a:xfrm rot="-8100000" flipH="1">
                  <a:off x="6536116" y="315063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" name="Google Shape;1195;p26"/>
                <p:cNvSpPr/>
                <p:nvPr/>
              </p:nvSpPr>
              <p:spPr>
                <a:xfrm rot="-8100000" flipH="1">
                  <a:off x="7076657" y="1499343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6" name="Google Shape;1196;p26"/>
                <p:cNvSpPr/>
                <p:nvPr/>
              </p:nvSpPr>
              <p:spPr>
                <a:xfrm>
                  <a:off x="8301511" y="-335348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7" name="Google Shape;1197;p26"/>
                <p:cNvSpPr/>
                <p:nvPr/>
              </p:nvSpPr>
              <p:spPr>
                <a:xfrm>
                  <a:off x="8554000" y="27076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98" name="Google Shape;1198;p26"/>
              <p:cNvGrpSpPr/>
              <p:nvPr/>
            </p:nvGrpSpPr>
            <p:grpSpPr>
              <a:xfrm>
                <a:off x="8430786" y="3923547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99" name="Google Shape;1199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0" name="Google Shape;1200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01" name="Google Shape;1201;p26"/>
              <p:cNvGrpSpPr/>
              <p:nvPr/>
            </p:nvGrpSpPr>
            <p:grpSpPr>
              <a:xfrm>
                <a:off x="8669561" y="3255472"/>
                <a:ext cx="134100" cy="134100"/>
                <a:chOff x="-1999139" y="3143772"/>
                <a:chExt cx="134100" cy="134100"/>
              </a:xfrm>
            </p:grpSpPr>
            <p:sp>
              <p:nvSpPr>
                <p:cNvPr id="1202" name="Google Shape;1202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3" name="Google Shape;1203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04" name="Google Shape;1204;p26"/>
              <p:cNvGrpSpPr/>
              <p:nvPr/>
            </p:nvGrpSpPr>
            <p:grpSpPr>
              <a:xfrm>
                <a:off x="8612986" y="3110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205" name="Google Shape;1205;p26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26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1207" name="Google Shape;1207;p2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08" name="Google Shape;1208;p26"/>
          <p:cNvGrpSpPr/>
          <p:nvPr/>
        </p:nvGrpSpPr>
        <p:grpSpPr>
          <a:xfrm>
            <a:off x="3983988" y="4933175"/>
            <a:ext cx="667916" cy="439200"/>
            <a:chOff x="3983988" y="4933175"/>
            <a:chExt cx="667916" cy="439200"/>
          </a:xfrm>
        </p:grpSpPr>
        <p:grpSp>
          <p:nvGrpSpPr>
            <p:cNvPr id="1209" name="Google Shape;1209;p26"/>
            <p:cNvGrpSpPr/>
            <p:nvPr/>
          </p:nvGrpSpPr>
          <p:grpSpPr>
            <a:xfrm rot="5400000">
              <a:off x="3983938" y="4933225"/>
              <a:ext cx="439200" cy="439100"/>
              <a:chOff x="1101075" y="2142375"/>
              <a:chExt cx="439200" cy="439100"/>
            </a:xfrm>
          </p:grpSpPr>
          <p:sp>
            <p:nvSpPr>
              <p:cNvPr id="1210" name="Google Shape;1210;p2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2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2" name="Google Shape;1212;p26"/>
            <p:cNvGrpSpPr/>
            <p:nvPr/>
          </p:nvGrpSpPr>
          <p:grpSpPr>
            <a:xfrm rot="5400000">
              <a:off x="4423062" y="5038369"/>
              <a:ext cx="228867" cy="228815"/>
              <a:chOff x="1101075" y="2142375"/>
              <a:chExt cx="439200" cy="439100"/>
            </a:xfrm>
          </p:grpSpPr>
          <p:sp>
            <p:nvSpPr>
              <p:cNvPr id="1213" name="Google Shape;1213;p2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2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30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1341" name="Google Shape;1341;p30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342" name="Google Shape;1342;p30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0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0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30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6" name="Google Shape;1346;p30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347" name="Google Shape;1347;p30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48" name="Google Shape;1348;p30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49" name="Google Shape;1349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0" name="Google Shape;1350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51" name="Google Shape;1351;p30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52" name="Google Shape;1352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3" name="Google Shape;1353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354" name="Google Shape;1354;p30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30"/>
          <p:cNvGrpSpPr/>
          <p:nvPr/>
        </p:nvGrpSpPr>
        <p:grpSpPr>
          <a:xfrm>
            <a:off x="6323925" y="-1678249"/>
            <a:ext cx="4189199" cy="3065874"/>
            <a:chOff x="6171525" y="-1678249"/>
            <a:chExt cx="4189199" cy="3065874"/>
          </a:xfrm>
        </p:grpSpPr>
        <p:sp>
          <p:nvSpPr>
            <p:cNvPr id="1356" name="Google Shape;1356;p30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57" name="Google Shape;1357;p3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8" name="Google Shape;1358;p30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9" name="Google Shape;1359;p30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60" name="Google Shape;1360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7" name="Google Shape;1367;p30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368" name="Google Shape;1368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5" name="Google Shape;1375;p30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376" name="Google Shape;1376;p30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0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9" name="Google Shape;1379;p31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1380" name="Google Shape;1380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1" name="Google Shape;1381;p31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1382" name="Google Shape;1382;p31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83" name="Google Shape;1383;p31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1384" name="Google Shape;1384;p3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5" name="Google Shape;1385;p3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386" name="Google Shape;1386;p31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1387" name="Google Shape;1387;p31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1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31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1390" name="Google Shape;1390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1" name="Google Shape;1391;p31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2" name="Google Shape;1392;p31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1393" name="Google Shape;1393;p31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394" name="Google Shape;1394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1396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399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" name="Google Shape;1400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1" name="Google Shape;1401;p31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2" name="Google Shape;1402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" name="Google Shape;1408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9" name="Google Shape;1409;p31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1410" name="Google Shape;1410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1412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" name="Google Shape;1413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" name="Google Shape;1414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6" name="Google Shape;1416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17" name="Google Shape;1417;p31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1418" name="Google Shape;1418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19" name="Google Shape;1419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20" name="Google Shape;1420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8" r:id="rId5"/>
    <p:sldLayoutId id="2147483666" r:id="rId6"/>
    <p:sldLayoutId id="2147483672" r:id="rId7"/>
    <p:sldLayoutId id="2147483676" r:id="rId8"/>
    <p:sldLayoutId id="214748367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microsoft.com/office/2007/relationships/hdphoto" Target="../media/hdphoto4.wdp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dingburgas/sprint-math-games-9th-grade-netsky.gi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8" name="Google Shape;1438;p35"/>
          <p:cNvGrpSpPr/>
          <p:nvPr/>
        </p:nvGrpSpPr>
        <p:grpSpPr>
          <a:xfrm>
            <a:off x="8017432" y="-313900"/>
            <a:ext cx="134070" cy="1891362"/>
            <a:chOff x="8017432" y="-313900"/>
            <a:chExt cx="134070" cy="1891362"/>
          </a:xfrm>
        </p:grpSpPr>
        <p:sp>
          <p:nvSpPr>
            <p:cNvPr id="1439" name="Google Shape;1439;p35"/>
            <p:cNvSpPr/>
            <p:nvPr/>
          </p:nvSpPr>
          <p:spPr>
            <a:xfrm rot="5400000">
              <a:off x="8017432" y="1443393"/>
              <a:ext cx="134070" cy="13407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40" name="Google Shape;1440;p35"/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41" name="Google Shape;1441;p35"/>
            <p:cNvSpPr/>
            <p:nvPr/>
          </p:nvSpPr>
          <p:spPr>
            <a:xfrm rot="5400000">
              <a:off x="8047515" y="1473505"/>
              <a:ext cx="73844" cy="738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2" name="Google Shape;1442;p35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443" name="Google Shape;1443;p35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4" name="Google Shape;1444;p35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1445" name="Google Shape;1445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7" name="Google Shape;1447;p35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1448" name="Google Shape;1448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0" name="Google Shape;1450;p35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1451" name="Google Shape;1451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3" name="Google Shape;1453;p35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162AF6F-F564-8504-F569-F2D7A356B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815" y="1356051"/>
            <a:ext cx="3691238" cy="3691238"/>
          </a:xfrm>
          <a:prstGeom prst="rect">
            <a:avLst/>
          </a:prstGeom>
        </p:spPr>
      </p:pic>
      <p:grpSp>
        <p:nvGrpSpPr>
          <p:cNvPr id="1433" name="Google Shape;1433;p35"/>
          <p:cNvGrpSpPr/>
          <p:nvPr/>
        </p:nvGrpSpPr>
        <p:grpSpPr>
          <a:xfrm>
            <a:off x="2719584" y="1198617"/>
            <a:ext cx="3936683" cy="134070"/>
            <a:chOff x="1096850" y="3242811"/>
            <a:chExt cx="3936683" cy="134070"/>
          </a:xfrm>
        </p:grpSpPr>
        <p:cxnSp>
          <p:nvCxnSpPr>
            <p:cNvPr id="1434" name="Google Shape;1434;p35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5" name="Google Shape;1435;p35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6" name="Google Shape;1436;p35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35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32" name="Google Shape;1432;p35"/>
          <p:cNvSpPr txBox="1">
            <a:spLocks noGrp="1"/>
          </p:cNvSpPr>
          <p:nvPr>
            <p:ph type="ctrTitle"/>
          </p:nvPr>
        </p:nvSpPr>
        <p:spPr>
          <a:xfrm>
            <a:off x="2514144" y="5284"/>
            <a:ext cx="6974700" cy="13507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163039"/>
                </a:solidFill>
                <a:latin typeface="OCR A Extended" panose="02010509020102010303" pitchFamily="50" charset="0"/>
              </a:rPr>
              <a:t>Team Netsky</a:t>
            </a:r>
            <a:endParaRPr sz="4800" dirty="0">
              <a:solidFill>
                <a:srgbClr val="163039"/>
              </a:solidFill>
              <a:latin typeface="OCR A Extended" panose="02010509020102010303" pitchFamily="50" charset="0"/>
            </a:endParaRPr>
          </a:p>
        </p:txBody>
      </p:sp>
      <p:grpSp>
        <p:nvGrpSpPr>
          <p:cNvPr id="6" name="Google Shape;3151;p66">
            <a:extLst>
              <a:ext uri="{FF2B5EF4-FFF2-40B4-BE49-F238E27FC236}">
                <a16:creationId xmlns:a16="http://schemas.microsoft.com/office/drawing/2014/main" id="{CC3BC789-FA31-83C4-6FE4-4F60165A7730}"/>
              </a:ext>
            </a:extLst>
          </p:cNvPr>
          <p:cNvGrpSpPr/>
          <p:nvPr/>
        </p:nvGrpSpPr>
        <p:grpSpPr>
          <a:xfrm rot="1972607" flipH="1">
            <a:off x="7468816" y="74436"/>
            <a:ext cx="2806875" cy="2625875"/>
            <a:chOff x="-943975" y="2874825"/>
            <a:chExt cx="2806875" cy="2625875"/>
          </a:xfrm>
        </p:grpSpPr>
        <p:sp>
          <p:nvSpPr>
            <p:cNvPr id="7" name="Google Shape;3152;p66">
              <a:extLst>
                <a:ext uri="{FF2B5EF4-FFF2-40B4-BE49-F238E27FC236}">
                  <a16:creationId xmlns:a16="http://schemas.microsoft.com/office/drawing/2014/main" id="{0135A269-D420-BA1A-775D-C1AA6F062C67}"/>
                </a:ext>
              </a:extLst>
            </p:cNvPr>
            <p:cNvSpPr/>
            <p:nvPr/>
          </p:nvSpPr>
          <p:spPr>
            <a:xfrm>
              <a:off x="-272200" y="2874825"/>
              <a:ext cx="2135100" cy="2135100"/>
            </a:xfrm>
            <a:prstGeom prst="blockArc">
              <a:avLst>
                <a:gd name="adj1" fmla="val 10800000"/>
                <a:gd name="adj2" fmla="val 138848"/>
                <a:gd name="adj3" fmla="val 4531"/>
              </a:avLst>
            </a:pr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153;p66">
              <a:extLst>
                <a:ext uri="{FF2B5EF4-FFF2-40B4-BE49-F238E27FC236}">
                  <a16:creationId xmlns:a16="http://schemas.microsoft.com/office/drawing/2014/main" id="{3EC45D4D-796C-54B3-9671-8EB388321165}"/>
                </a:ext>
              </a:extLst>
            </p:cNvPr>
            <p:cNvSpPr/>
            <p:nvPr/>
          </p:nvSpPr>
          <p:spPr>
            <a:xfrm>
              <a:off x="-440144" y="2997519"/>
              <a:ext cx="2135100" cy="2135100"/>
            </a:xfrm>
            <a:prstGeom prst="blockArc">
              <a:avLst>
                <a:gd name="adj1" fmla="val 10800000"/>
                <a:gd name="adj2" fmla="val 138848"/>
                <a:gd name="adj3" fmla="val 4531"/>
              </a:avLst>
            </a:pr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154;p66">
              <a:extLst>
                <a:ext uri="{FF2B5EF4-FFF2-40B4-BE49-F238E27FC236}">
                  <a16:creationId xmlns:a16="http://schemas.microsoft.com/office/drawing/2014/main" id="{2B594FA0-2B6D-7783-30F6-38C2E2E836E4}"/>
                </a:ext>
              </a:extLst>
            </p:cNvPr>
            <p:cNvSpPr/>
            <p:nvPr/>
          </p:nvSpPr>
          <p:spPr>
            <a:xfrm>
              <a:off x="-608087" y="3120213"/>
              <a:ext cx="2135100" cy="2135100"/>
            </a:xfrm>
            <a:prstGeom prst="blockArc">
              <a:avLst>
                <a:gd name="adj1" fmla="val 10800000"/>
                <a:gd name="adj2" fmla="val 138848"/>
                <a:gd name="adj3" fmla="val 4531"/>
              </a:avLst>
            </a:pr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155;p66">
              <a:extLst>
                <a:ext uri="{FF2B5EF4-FFF2-40B4-BE49-F238E27FC236}">
                  <a16:creationId xmlns:a16="http://schemas.microsoft.com/office/drawing/2014/main" id="{DB3EF7E4-E081-3B93-4440-8CDD49180F87}"/>
                </a:ext>
              </a:extLst>
            </p:cNvPr>
            <p:cNvSpPr/>
            <p:nvPr/>
          </p:nvSpPr>
          <p:spPr>
            <a:xfrm>
              <a:off x="-776031" y="3242906"/>
              <a:ext cx="2135100" cy="2135100"/>
            </a:xfrm>
            <a:prstGeom prst="blockArc">
              <a:avLst>
                <a:gd name="adj1" fmla="val 10800000"/>
                <a:gd name="adj2" fmla="val 138848"/>
                <a:gd name="adj3" fmla="val 4531"/>
              </a:avLst>
            </a:pr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156;p66">
              <a:extLst>
                <a:ext uri="{FF2B5EF4-FFF2-40B4-BE49-F238E27FC236}">
                  <a16:creationId xmlns:a16="http://schemas.microsoft.com/office/drawing/2014/main" id="{1773EE90-7FD7-9F34-1D1B-68A8AD9754EA}"/>
                </a:ext>
              </a:extLst>
            </p:cNvPr>
            <p:cNvSpPr/>
            <p:nvPr/>
          </p:nvSpPr>
          <p:spPr>
            <a:xfrm>
              <a:off x="-943975" y="3365600"/>
              <a:ext cx="2135100" cy="2135100"/>
            </a:xfrm>
            <a:prstGeom prst="blockArc">
              <a:avLst>
                <a:gd name="adj1" fmla="val 10800000"/>
                <a:gd name="adj2" fmla="val 138848"/>
                <a:gd name="adj3" fmla="val 4531"/>
              </a:avLst>
            </a:pr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3141;p66">
            <a:extLst>
              <a:ext uri="{FF2B5EF4-FFF2-40B4-BE49-F238E27FC236}">
                <a16:creationId xmlns:a16="http://schemas.microsoft.com/office/drawing/2014/main" id="{D61E3A26-A455-3AD8-4ADF-F328889755F4}"/>
              </a:ext>
            </a:extLst>
          </p:cNvPr>
          <p:cNvGrpSpPr/>
          <p:nvPr/>
        </p:nvGrpSpPr>
        <p:grpSpPr>
          <a:xfrm rot="6132175">
            <a:off x="-808605" y="3971641"/>
            <a:ext cx="1892093" cy="1948807"/>
            <a:chOff x="229175" y="1404950"/>
            <a:chExt cx="1576350" cy="1623600"/>
          </a:xfrm>
        </p:grpSpPr>
        <p:sp>
          <p:nvSpPr>
            <p:cNvPr id="13" name="Google Shape;3142;p66">
              <a:extLst>
                <a:ext uri="{FF2B5EF4-FFF2-40B4-BE49-F238E27FC236}">
                  <a16:creationId xmlns:a16="http://schemas.microsoft.com/office/drawing/2014/main" id="{CC0CBA86-9620-6160-03EF-2834799F8CCD}"/>
                </a:ext>
              </a:extLst>
            </p:cNvPr>
            <p:cNvSpPr/>
            <p:nvPr/>
          </p:nvSpPr>
          <p:spPr>
            <a:xfrm rot="10800000">
              <a:off x="713225" y="19461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143;p66">
              <a:extLst>
                <a:ext uri="{FF2B5EF4-FFF2-40B4-BE49-F238E27FC236}">
                  <a16:creationId xmlns:a16="http://schemas.microsoft.com/office/drawing/2014/main" id="{CC1031FD-0832-AB95-EFB3-508DA4FEE8C0}"/>
                </a:ext>
              </a:extLst>
            </p:cNvPr>
            <p:cNvSpPr/>
            <p:nvPr/>
          </p:nvSpPr>
          <p:spPr>
            <a:xfrm rot="10800000">
              <a:off x="551875" y="1751325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144;p66">
              <a:extLst>
                <a:ext uri="{FF2B5EF4-FFF2-40B4-BE49-F238E27FC236}">
                  <a16:creationId xmlns:a16="http://schemas.microsoft.com/office/drawing/2014/main" id="{A0C93ECF-3238-5E0A-B2FB-32A1F8108A14}"/>
                </a:ext>
              </a:extLst>
            </p:cNvPr>
            <p:cNvSpPr/>
            <p:nvPr/>
          </p:nvSpPr>
          <p:spPr>
            <a:xfrm rot="10800000">
              <a:off x="390525" y="15835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145;p66">
              <a:extLst>
                <a:ext uri="{FF2B5EF4-FFF2-40B4-BE49-F238E27FC236}">
                  <a16:creationId xmlns:a16="http://schemas.microsoft.com/office/drawing/2014/main" id="{2109D245-A849-9DCE-3755-D90581C55557}"/>
                </a:ext>
              </a:extLst>
            </p:cNvPr>
            <p:cNvSpPr/>
            <p:nvPr/>
          </p:nvSpPr>
          <p:spPr>
            <a:xfrm rot="10800000">
              <a:off x="229175" y="14049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36"/>
          <p:cNvSpPr txBox="1">
            <a:spLocks noGrp="1"/>
          </p:cNvSpPr>
          <p:nvPr>
            <p:ph type="title"/>
          </p:nvPr>
        </p:nvSpPr>
        <p:spPr>
          <a:xfrm>
            <a:off x="458041" y="39540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BFBEF7"/>
                </a:solidFill>
                <a:latin typeface="OCR A Extended" panose="02010509020102010303" pitchFamily="50" charset="0"/>
              </a:rPr>
              <a:t>Table of contents</a:t>
            </a:r>
            <a:endParaRPr sz="4800" dirty="0">
              <a:solidFill>
                <a:srgbClr val="BFBEF7"/>
              </a:solidFill>
              <a:latin typeface="OCR A Extended" panose="02010509020102010303" pitchFamily="50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F1D5A3A-6503-B679-DB70-DB81483340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05886"/>
              </p:ext>
            </p:extLst>
          </p:nvPr>
        </p:nvGraphicFramePr>
        <p:xfrm>
          <a:off x="599808" y="1716419"/>
          <a:ext cx="6096000" cy="51816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91939011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5328158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800" dirty="0">
                          <a:latin typeface="OCR A Extended" panose="02010509020102010303" pitchFamily="50" charset="0"/>
                        </a:rPr>
                        <a:t>1. Our 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31286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F99875D-D8D4-885C-A684-4FECA87E0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275591"/>
              </p:ext>
            </p:extLst>
          </p:nvPr>
        </p:nvGraphicFramePr>
        <p:xfrm>
          <a:off x="599808" y="2647342"/>
          <a:ext cx="6096000" cy="51816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5389866">
                  <a:extLst>
                    <a:ext uri="{9D8B030D-6E8A-4147-A177-3AD203B41FA5}">
                      <a16:colId xmlns:a16="http://schemas.microsoft.com/office/drawing/2014/main" val="3919390112"/>
                    </a:ext>
                  </a:extLst>
                </a:gridCol>
                <a:gridCol w="706134">
                  <a:extLst>
                    <a:ext uri="{9D8B030D-6E8A-4147-A177-3AD203B41FA5}">
                      <a16:colId xmlns:a16="http://schemas.microsoft.com/office/drawing/2014/main" val="532815808"/>
                    </a:ext>
                  </a:extLst>
                </a:gridCol>
              </a:tblGrid>
              <a:tr h="354152">
                <a:tc>
                  <a:txBody>
                    <a:bodyPr/>
                    <a:lstStyle/>
                    <a:p>
                      <a:r>
                        <a:rPr lang="en-GB" sz="2800" dirty="0">
                          <a:latin typeface="OCR A Extended" panose="02010509020102010303" pitchFamily="50" charset="0"/>
                        </a:rPr>
                        <a:t>2. Stages of realization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31286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222B5FE-2718-4CFE-B646-A34B80B5D9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409103"/>
              </p:ext>
            </p:extLst>
          </p:nvPr>
        </p:nvGraphicFramePr>
        <p:xfrm>
          <a:off x="599808" y="3552308"/>
          <a:ext cx="6096000" cy="51816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5255187">
                  <a:extLst>
                    <a:ext uri="{9D8B030D-6E8A-4147-A177-3AD203B41FA5}">
                      <a16:colId xmlns:a16="http://schemas.microsoft.com/office/drawing/2014/main" val="3919390112"/>
                    </a:ext>
                  </a:extLst>
                </a:gridCol>
                <a:gridCol w="840813">
                  <a:extLst>
                    <a:ext uri="{9D8B030D-6E8A-4147-A177-3AD203B41FA5}">
                      <a16:colId xmlns:a16="http://schemas.microsoft.com/office/drawing/2014/main" val="5328158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800" dirty="0">
                          <a:latin typeface="OCR A Extended" panose="02010509020102010303" pitchFamily="50" charset="0"/>
                        </a:rPr>
                        <a:t>3. Used technologies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312866"/>
                  </a:ext>
                </a:extLst>
              </a:tr>
            </a:tbl>
          </a:graphicData>
        </a:graphic>
      </p:graphicFrame>
      <p:grpSp>
        <p:nvGrpSpPr>
          <p:cNvPr id="9" name="Google Shape;3151;p66">
            <a:extLst>
              <a:ext uri="{FF2B5EF4-FFF2-40B4-BE49-F238E27FC236}">
                <a16:creationId xmlns:a16="http://schemas.microsoft.com/office/drawing/2014/main" id="{4E08F692-7CD7-E56A-D440-8B791441C764}"/>
              </a:ext>
            </a:extLst>
          </p:cNvPr>
          <p:cNvGrpSpPr/>
          <p:nvPr/>
        </p:nvGrpSpPr>
        <p:grpSpPr>
          <a:xfrm rot="1972607" flipH="1">
            <a:off x="7362492" y="131143"/>
            <a:ext cx="2806875" cy="2625875"/>
            <a:chOff x="-943975" y="2874825"/>
            <a:chExt cx="2806875" cy="2625875"/>
          </a:xfrm>
        </p:grpSpPr>
        <p:sp>
          <p:nvSpPr>
            <p:cNvPr id="10" name="Google Shape;3152;p66">
              <a:extLst>
                <a:ext uri="{FF2B5EF4-FFF2-40B4-BE49-F238E27FC236}">
                  <a16:creationId xmlns:a16="http://schemas.microsoft.com/office/drawing/2014/main" id="{5C1543FC-8113-8B4A-A3DF-B757E11EEA09}"/>
                </a:ext>
              </a:extLst>
            </p:cNvPr>
            <p:cNvSpPr/>
            <p:nvPr/>
          </p:nvSpPr>
          <p:spPr>
            <a:xfrm>
              <a:off x="-272200" y="2874825"/>
              <a:ext cx="2135100" cy="2135100"/>
            </a:xfrm>
            <a:prstGeom prst="blockArc">
              <a:avLst>
                <a:gd name="adj1" fmla="val 10800000"/>
                <a:gd name="adj2" fmla="val 138848"/>
                <a:gd name="adj3" fmla="val 4531"/>
              </a:avLst>
            </a:pr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153;p66">
              <a:extLst>
                <a:ext uri="{FF2B5EF4-FFF2-40B4-BE49-F238E27FC236}">
                  <a16:creationId xmlns:a16="http://schemas.microsoft.com/office/drawing/2014/main" id="{C9264E1C-2860-AF2C-81BB-52A94737E782}"/>
                </a:ext>
              </a:extLst>
            </p:cNvPr>
            <p:cNvSpPr/>
            <p:nvPr/>
          </p:nvSpPr>
          <p:spPr>
            <a:xfrm>
              <a:off x="-440144" y="2997519"/>
              <a:ext cx="2135100" cy="2135100"/>
            </a:xfrm>
            <a:prstGeom prst="blockArc">
              <a:avLst>
                <a:gd name="adj1" fmla="val 10800000"/>
                <a:gd name="adj2" fmla="val 138848"/>
                <a:gd name="adj3" fmla="val 4531"/>
              </a:avLst>
            </a:pr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154;p66">
              <a:extLst>
                <a:ext uri="{FF2B5EF4-FFF2-40B4-BE49-F238E27FC236}">
                  <a16:creationId xmlns:a16="http://schemas.microsoft.com/office/drawing/2014/main" id="{055EBA1E-0246-585C-D7CD-3F0950256EA2}"/>
                </a:ext>
              </a:extLst>
            </p:cNvPr>
            <p:cNvSpPr/>
            <p:nvPr/>
          </p:nvSpPr>
          <p:spPr>
            <a:xfrm>
              <a:off x="-608087" y="3120213"/>
              <a:ext cx="2135100" cy="2135100"/>
            </a:xfrm>
            <a:prstGeom prst="blockArc">
              <a:avLst>
                <a:gd name="adj1" fmla="val 10800000"/>
                <a:gd name="adj2" fmla="val 138848"/>
                <a:gd name="adj3" fmla="val 4531"/>
              </a:avLst>
            </a:pr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155;p66">
              <a:extLst>
                <a:ext uri="{FF2B5EF4-FFF2-40B4-BE49-F238E27FC236}">
                  <a16:creationId xmlns:a16="http://schemas.microsoft.com/office/drawing/2014/main" id="{3922CB2D-9205-C957-95FF-E9AFF7587ACF}"/>
                </a:ext>
              </a:extLst>
            </p:cNvPr>
            <p:cNvSpPr/>
            <p:nvPr/>
          </p:nvSpPr>
          <p:spPr>
            <a:xfrm>
              <a:off x="-776031" y="3242906"/>
              <a:ext cx="2135100" cy="2135100"/>
            </a:xfrm>
            <a:prstGeom prst="blockArc">
              <a:avLst>
                <a:gd name="adj1" fmla="val 10800000"/>
                <a:gd name="adj2" fmla="val 138848"/>
                <a:gd name="adj3" fmla="val 4531"/>
              </a:avLst>
            </a:pr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156;p66">
              <a:extLst>
                <a:ext uri="{FF2B5EF4-FFF2-40B4-BE49-F238E27FC236}">
                  <a16:creationId xmlns:a16="http://schemas.microsoft.com/office/drawing/2014/main" id="{8645CC73-9449-73A5-367F-8DBD755569A3}"/>
                </a:ext>
              </a:extLst>
            </p:cNvPr>
            <p:cNvSpPr/>
            <p:nvPr/>
          </p:nvSpPr>
          <p:spPr>
            <a:xfrm>
              <a:off x="-943975" y="3365600"/>
              <a:ext cx="2135100" cy="2135100"/>
            </a:xfrm>
            <a:prstGeom prst="blockArc">
              <a:avLst>
                <a:gd name="adj1" fmla="val 10800000"/>
                <a:gd name="adj2" fmla="val 138848"/>
                <a:gd name="adj3" fmla="val 4531"/>
              </a:avLst>
            </a:pr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3151;p66">
            <a:extLst>
              <a:ext uri="{FF2B5EF4-FFF2-40B4-BE49-F238E27FC236}">
                <a16:creationId xmlns:a16="http://schemas.microsoft.com/office/drawing/2014/main" id="{905F7733-462E-DC09-3F8E-B430DFC02BFB}"/>
              </a:ext>
            </a:extLst>
          </p:cNvPr>
          <p:cNvGrpSpPr/>
          <p:nvPr/>
        </p:nvGrpSpPr>
        <p:grpSpPr>
          <a:xfrm rot="10271984" flipH="1">
            <a:off x="-1887838" y="3119411"/>
            <a:ext cx="2806875" cy="2625875"/>
            <a:chOff x="-943975" y="2874825"/>
            <a:chExt cx="2806875" cy="2625875"/>
          </a:xfrm>
        </p:grpSpPr>
        <p:sp>
          <p:nvSpPr>
            <p:cNvPr id="16" name="Google Shape;3152;p66">
              <a:extLst>
                <a:ext uri="{FF2B5EF4-FFF2-40B4-BE49-F238E27FC236}">
                  <a16:creationId xmlns:a16="http://schemas.microsoft.com/office/drawing/2014/main" id="{9152DC4F-B43F-3E0C-58E5-06C2EDDECFDE}"/>
                </a:ext>
              </a:extLst>
            </p:cNvPr>
            <p:cNvSpPr/>
            <p:nvPr/>
          </p:nvSpPr>
          <p:spPr>
            <a:xfrm>
              <a:off x="-272200" y="2874825"/>
              <a:ext cx="2135100" cy="2135100"/>
            </a:xfrm>
            <a:prstGeom prst="blockArc">
              <a:avLst>
                <a:gd name="adj1" fmla="val 10800000"/>
                <a:gd name="adj2" fmla="val 138848"/>
                <a:gd name="adj3" fmla="val 4531"/>
              </a:avLst>
            </a:pr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153;p66">
              <a:extLst>
                <a:ext uri="{FF2B5EF4-FFF2-40B4-BE49-F238E27FC236}">
                  <a16:creationId xmlns:a16="http://schemas.microsoft.com/office/drawing/2014/main" id="{683CF0E6-2D68-776A-5E89-7E0A47B81A56}"/>
                </a:ext>
              </a:extLst>
            </p:cNvPr>
            <p:cNvSpPr/>
            <p:nvPr/>
          </p:nvSpPr>
          <p:spPr>
            <a:xfrm>
              <a:off x="-440144" y="2997519"/>
              <a:ext cx="2135100" cy="2135100"/>
            </a:xfrm>
            <a:prstGeom prst="blockArc">
              <a:avLst>
                <a:gd name="adj1" fmla="val 10800000"/>
                <a:gd name="adj2" fmla="val 138848"/>
                <a:gd name="adj3" fmla="val 4531"/>
              </a:avLst>
            </a:pr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154;p66">
              <a:extLst>
                <a:ext uri="{FF2B5EF4-FFF2-40B4-BE49-F238E27FC236}">
                  <a16:creationId xmlns:a16="http://schemas.microsoft.com/office/drawing/2014/main" id="{157A6771-C44A-0FBC-A1D1-C29999BA3F4C}"/>
                </a:ext>
              </a:extLst>
            </p:cNvPr>
            <p:cNvSpPr/>
            <p:nvPr/>
          </p:nvSpPr>
          <p:spPr>
            <a:xfrm>
              <a:off x="-608087" y="3120213"/>
              <a:ext cx="2135100" cy="2135100"/>
            </a:xfrm>
            <a:prstGeom prst="blockArc">
              <a:avLst>
                <a:gd name="adj1" fmla="val 10800000"/>
                <a:gd name="adj2" fmla="val 138848"/>
                <a:gd name="adj3" fmla="val 4531"/>
              </a:avLst>
            </a:pr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155;p66">
              <a:extLst>
                <a:ext uri="{FF2B5EF4-FFF2-40B4-BE49-F238E27FC236}">
                  <a16:creationId xmlns:a16="http://schemas.microsoft.com/office/drawing/2014/main" id="{B359E3FF-6020-D6A3-7D5C-A273BFB707A7}"/>
                </a:ext>
              </a:extLst>
            </p:cNvPr>
            <p:cNvSpPr/>
            <p:nvPr/>
          </p:nvSpPr>
          <p:spPr>
            <a:xfrm>
              <a:off x="-776031" y="3242906"/>
              <a:ext cx="2135100" cy="2135100"/>
            </a:xfrm>
            <a:prstGeom prst="blockArc">
              <a:avLst>
                <a:gd name="adj1" fmla="val 10800000"/>
                <a:gd name="adj2" fmla="val 138848"/>
                <a:gd name="adj3" fmla="val 4531"/>
              </a:avLst>
            </a:pr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156;p66">
              <a:extLst>
                <a:ext uri="{FF2B5EF4-FFF2-40B4-BE49-F238E27FC236}">
                  <a16:creationId xmlns:a16="http://schemas.microsoft.com/office/drawing/2014/main" id="{2D92BA12-65D7-5E93-D58B-4904EF08B970}"/>
                </a:ext>
              </a:extLst>
            </p:cNvPr>
            <p:cNvSpPr/>
            <p:nvPr/>
          </p:nvSpPr>
          <p:spPr>
            <a:xfrm>
              <a:off x="-943975" y="3365600"/>
              <a:ext cx="2135100" cy="2135100"/>
            </a:xfrm>
            <a:prstGeom prst="blockArc">
              <a:avLst>
                <a:gd name="adj1" fmla="val 10800000"/>
                <a:gd name="adj2" fmla="val 138848"/>
                <a:gd name="adj3" fmla="val 4531"/>
              </a:avLst>
            </a:pr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FBEF7"/>
                </a:solidFill>
                <a:latin typeface="OCR A Extended" panose="02010509020102010303" pitchFamily="50" charset="0"/>
              </a:rPr>
              <a:t>0</a:t>
            </a:r>
            <a:r>
              <a:rPr lang="en" dirty="0">
                <a:solidFill>
                  <a:srgbClr val="163039"/>
                </a:solidFill>
                <a:latin typeface="OCR A Extended" panose="02010509020102010303" pitchFamily="50" charset="0"/>
              </a:rPr>
              <a:t>1</a:t>
            </a:r>
            <a:endParaRPr dirty="0">
              <a:solidFill>
                <a:srgbClr val="163039"/>
              </a:solidFill>
              <a:latin typeface="OCR A Extended" panose="02010509020102010303" pitchFamily="50" charset="0"/>
            </a:endParaRPr>
          </a:p>
        </p:txBody>
      </p:sp>
      <p:sp>
        <p:nvSpPr>
          <p:cNvPr id="1485" name="Google Shape;1485;p38"/>
          <p:cNvSpPr txBox="1">
            <a:spLocks noGrp="1"/>
          </p:cNvSpPr>
          <p:nvPr>
            <p:ph type="subTitle" idx="1"/>
          </p:nvPr>
        </p:nvSpPr>
        <p:spPr>
          <a:xfrm>
            <a:off x="717889" y="3174233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BFBEF7"/>
                </a:solidFill>
                <a:latin typeface="OCR A Extended" panose="02010509020102010303" pitchFamily="50" charset="0"/>
              </a:rPr>
              <a:t>Everything you need to know about us (:</a:t>
            </a:r>
            <a:endParaRPr sz="1600" dirty="0">
              <a:solidFill>
                <a:srgbClr val="BFBEF7"/>
              </a:solidFill>
              <a:latin typeface="OCR A Extended" panose="02010509020102010303" pitchFamily="50" charset="0"/>
            </a:endParaRPr>
          </a:p>
        </p:txBody>
      </p:sp>
      <p:grpSp>
        <p:nvGrpSpPr>
          <p:cNvPr id="1486" name="Google Shape;1486;p3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7" name="Google Shape;1487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8" name="Google Shape;1488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2" name="Google Shape;1492;p38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163039"/>
                </a:solidFill>
                <a:latin typeface="OCR A Extended" panose="02010509020102010303" pitchFamily="50" charset="0"/>
              </a:rPr>
              <a:t>Our Team</a:t>
            </a:r>
            <a:endParaRPr sz="6000" dirty="0">
              <a:solidFill>
                <a:srgbClr val="163039"/>
              </a:solidFill>
              <a:latin typeface="OCR A Extended" panose="02010509020102010303" pitchFamily="50" charset="0"/>
            </a:endParaRPr>
          </a:p>
        </p:txBody>
      </p:sp>
      <p:grpSp>
        <p:nvGrpSpPr>
          <p:cNvPr id="1493" name="Google Shape;1493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4" name="Google Shape;1494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0" name="Google Shape;1500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3" name="Google Shape;1523;p38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524" name="Google Shape;1524;p3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FBEF7"/>
                </a:solidFill>
              </a:endParaRPr>
            </a:p>
          </p:txBody>
        </p:sp>
        <p:cxnSp>
          <p:nvCxnSpPr>
            <p:cNvPr id="1525" name="Google Shape;1525;p3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6" name="Google Shape;1526;p3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FBEF7"/>
                </a:solidFill>
              </a:endParaRPr>
            </a:p>
          </p:txBody>
        </p:sp>
      </p:grpSp>
      <p:grpSp>
        <p:nvGrpSpPr>
          <p:cNvPr id="2" name="Google Shape;3141;p66">
            <a:extLst>
              <a:ext uri="{FF2B5EF4-FFF2-40B4-BE49-F238E27FC236}">
                <a16:creationId xmlns:a16="http://schemas.microsoft.com/office/drawing/2014/main" id="{64FDE0BF-44BA-4069-87B1-7AEBC51BA691}"/>
              </a:ext>
            </a:extLst>
          </p:cNvPr>
          <p:cNvGrpSpPr/>
          <p:nvPr/>
        </p:nvGrpSpPr>
        <p:grpSpPr>
          <a:xfrm>
            <a:off x="-96021" y="4082275"/>
            <a:ext cx="1892093" cy="1948807"/>
            <a:chOff x="229175" y="1404950"/>
            <a:chExt cx="1576350" cy="1623600"/>
          </a:xfrm>
        </p:grpSpPr>
        <p:sp>
          <p:nvSpPr>
            <p:cNvPr id="3" name="Google Shape;3142;p66">
              <a:extLst>
                <a:ext uri="{FF2B5EF4-FFF2-40B4-BE49-F238E27FC236}">
                  <a16:creationId xmlns:a16="http://schemas.microsoft.com/office/drawing/2014/main" id="{1A7D7840-C6E8-4293-444D-BBD863DBD43D}"/>
                </a:ext>
              </a:extLst>
            </p:cNvPr>
            <p:cNvSpPr/>
            <p:nvPr/>
          </p:nvSpPr>
          <p:spPr>
            <a:xfrm rot="10800000">
              <a:off x="713225" y="19461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143;p66">
              <a:extLst>
                <a:ext uri="{FF2B5EF4-FFF2-40B4-BE49-F238E27FC236}">
                  <a16:creationId xmlns:a16="http://schemas.microsoft.com/office/drawing/2014/main" id="{7D49D8EA-127F-19DF-4B5B-D9D1773C3D9F}"/>
                </a:ext>
              </a:extLst>
            </p:cNvPr>
            <p:cNvSpPr/>
            <p:nvPr/>
          </p:nvSpPr>
          <p:spPr>
            <a:xfrm rot="10800000">
              <a:off x="551875" y="1751325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144;p66">
              <a:extLst>
                <a:ext uri="{FF2B5EF4-FFF2-40B4-BE49-F238E27FC236}">
                  <a16:creationId xmlns:a16="http://schemas.microsoft.com/office/drawing/2014/main" id="{C6890560-D2E3-8DB8-36AE-A94764B06C78}"/>
                </a:ext>
              </a:extLst>
            </p:cNvPr>
            <p:cNvSpPr/>
            <p:nvPr/>
          </p:nvSpPr>
          <p:spPr>
            <a:xfrm rot="10800000">
              <a:off x="390525" y="15835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145;p66">
              <a:extLst>
                <a:ext uri="{FF2B5EF4-FFF2-40B4-BE49-F238E27FC236}">
                  <a16:creationId xmlns:a16="http://schemas.microsoft.com/office/drawing/2014/main" id="{4571C41B-6CDA-0875-C023-C931351619B2}"/>
                </a:ext>
              </a:extLst>
            </p:cNvPr>
            <p:cNvSpPr/>
            <p:nvPr/>
          </p:nvSpPr>
          <p:spPr>
            <a:xfrm rot="10800000">
              <a:off x="229175" y="14049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43"/>
          <p:cNvSpPr txBox="1">
            <a:spLocks noGrp="1"/>
          </p:cNvSpPr>
          <p:nvPr>
            <p:ph type="subTitle" idx="2"/>
          </p:nvPr>
        </p:nvSpPr>
        <p:spPr>
          <a:xfrm>
            <a:off x="7142151" y="1796480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CR A Extended" panose="02010509020102010303" pitchFamily="50" charset="0"/>
              </a:rPr>
              <a:t>Back-end Dev.</a:t>
            </a:r>
            <a:endParaRPr dirty="0">
              <a:latin typeface="OCR A Extended" panose="02010509020102010303" pitchFamily="50" charset="0"/>
            </a:endParaRPr>
          </a:p>
        </p:txBody>
      </p:sp>
      <p:sp>
        <p:nvSpPr>
          <p:cNvPr id="1734" name="Google Shape;1734;p43"/>
          <p:cNvSpPr txBox="1">
            <a:spLocks noGrp="1"/>
          </p:cNvSpPr>
          <p:nvPr>
            <p:ph type="subTitle" idx="8"/>
          </p:nvPr>
        </p:nvSpPr>
        <p:spPr>
          <a:xfrm>
            <a:off x="6867922" y="3305384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CR A Extended" panose="02010509020102010303" pitchFamily="50" charset="0"/>
              </a:rPr>
              <a:t>Ivayla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CR A Extended" panose="02010509020102010303" pitchFamily="50" charset="0"/>
              </a:rPr>
              <a:t>Keserdzhieva</a:t>
            </a:r>
            <a:endParaRPr dirty="0">
              <a:latin typeface="OCR A Extended" panose="02010509020102010303" pitchFamily="50" charset="0"/>
            </a:endParaRPr>
          </a:p>
        </p:txBody>
      </p:sp>
      <p:sp>
        <p:nvSpPr>
          <p:cNvPr id="1735" name="Google Shape;1735;p43"/>
          <p:cNvSpPr txBox="1">
            <a:spLocks noGrp="1"/>
          </p:cNvSpPr>
          <p:nvPr>
            <p:ph type="title"/>
          </p:nvPr>
        </p:nvSpPr>
        <p:spPr>
          <a:xfrm>
            <a:off x="2754363" y="3233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BFBEF7"/>
                </a:solidFill>
              </a:rPr>
              <a:t>Team Netsky</a:t>
            </a:r>
            <a:endParaRPr sz="3600" dirty="0">
              <a:solidFill>
                <a:srgbClr val="BFBEF7"/>
              </a:solidFill>
            </a:endParaRPr>
          </a:p>
        </p:txBody>
      </p:sp>
      <p:sp>
        <p:nvSpPr>
          <p:cNvPr id="1736" name="Google Shape;1736;p43"/>
          <p:cNvSpPr txBox="1">
            <a:spLocks noGrp="1"/>
          </p:cNvSpPr>
          <p:nvPr>
            <p:ph type="subTitle" idx="5"/>
          </p:nvPr>
        </p:nvSpPr>
        <p:spPr>
          <a:xfrm>
            <a:off x="59922" y="1544741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OCR A Extended" panose="02010509020102010303" pitchFamily="50" charset="0"/>
              </a:rPr>
              <a:t>Petar Dimitrov</a:t>
            </a:r>
            <a:endParaRPr dirty="0">
              <a:latin typeface="OCR A Extended" panose="02010509020102010303" pitchFamily="50" charset="0"/>
            </a:endParaRPr>
          </a:p>
        </p:txBody>
      </p:sp>
      <p:sp>
        <p:nvSpPr>
          <p:cNvPr id="1737" name="Google Shape;1737;p43"/>
          <p:cNvSpPr txBox="1">
            <a:spLocks noGrp="1"/>
          </p:cNvSpPr>
          <p:nvPr>
            <p:ph type="subTitle" idx="6"/>
          </p:nvPr>
        </p:nvSpPr>
        <p:spPr>
          <a:xfrm>
            <a:off x="7142151" y="1443554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CR A Extended" panose="02010509020102010303" pitchFamily="50" charset="0"/>
              </a:rPr>
              <a:t>Kaloyan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CR A Extended" panose="02010509020102010303" pitchFamily="50" charset="0"/>
              </a:rPr>
              <a:t>Pozharliev</a:t>
            </a:r>
            <a:endParaRPr dirty="0">
              <a:latin typeface="OCR A Extended" panose="02010509020102010303" pitchFamily="50" charset="0"/>
            </a:endParaRPr>
          </a:p>
        </p:txBody>
      </p:sp>
      <p:sp>
        <p:nvSpPr>
          <p:cNvPr id="1738" name="Google Shape;1738;p43"/>
          <p:cNvSpPr txBox="1">
            <a:spLocks noGrp="1"/>
          </p:cNvSpPr>
          <p:nvPr>
            <p:ph type="subTitle" idx="3"/>
          </p:nvPr>
        </p:nvSpPr>
        <p:spPr>
          <a:xfrm>
            <a:off x="428929" y="3773939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CR A Extended" panose="02010509020102010303" pitchFamily="50" charset="0"/>
              </a:rPr>
              <a:t>Back-end Dev.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1739" name="Google Shape;1739;p43"/>
          <p:cNvSpPr txBox="1">
            <a:spLocks noGrp="1"/>
          </p:cNvSpPr>
          <p:nvPr>
            <p:ph type="subTitle" idx="4"/>
          </p:nvPr>
        </p:nvSpPr>
        <p:spPr>
          <a:xfrm>
            <a:off x="6945893" y="3659625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CR A Extended" panose="02010509020102010303" pitchFamily="50" charset="0"/>
              </a:rPr>
              <a:t>Designer</a:t>
            </a:r>
            <a:endParaRPr dirty="0">
              <a:latin typeface="OCR A Extended" panose="02010509020102010303" pitchFamily="50" charset="0"/>
            </a:endParaRPr>
          </a:p>
        </p:txBody>
      </p:sp>
      <p:sp>
        <p:nvSpPr>
          <p:cNvPr id="1740" name="Google Shape;1740;p43"/>
          <p:cNvSpPr txBox="1">
            <a:spLocks noGrp="1"/>
          </p:cNvSpPr>
          <p:nvPr>
            <p:ph type="subTitle" idx="7"/>
          </p:nvPr>
        </p:nvSpPr>
        <p:spPr>
          <a:xfrm>
            <a:off x="428929" y="3385634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CR A Extended" panose="02010509020102010303" pitchFamily="50" charset="0"/>
              </a:rPr>
              <a:t>Georgi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CR A Extended" panose="02010509020102010303" pitchFamily="50" charset="0"/>
              </a:rPr>
              <a:t>Pavlov</a:t>
            </a:r>
            <a:endParaRPr dirty="0">
              <a:latin typeface="OCR A Extended" panose="02010509020102010303" pitchFamily="50" charset="0"/>
            </a:endParaRPr>
          </a:p>
        </p:txBody>
      </p:sp>
      <p:sp>
        <p:nvSpPr>
          <p:cNvPr id="1741" name="Google Shape;1741;p43"/>
          <p:cNvSpPr txBox="1">
            <a:spLocks noGrp="1"/>
          </p:cNvSpPr>
          <p:nvPr>
            <p:ph type="subTitle" idx="1"/>
          </p:nvPr>
        </p:nvSpPr>
        <p:spPr>
          <a:xfrm>
            <a:off x="59921" y="1906350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CR A Extended" panose="02010509020102010303" pitchFamily="50" charset="0"/>
              </a:rPr>
              <a:t>Scrum-trainer</a:t>
            </a:r>
            <a:endParaRPr dirty="0">
              <a:latin typeface="OCR A Extended" panose="02010509020102010303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586A6E-43DA-EFF9-EB90-E0C3A7D7C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821" y="891156"/>
            <a:ext cx="1706399" cy="17063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011F3B-B5D9-8053-9AB0-2512B46E2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469" y="2800422"/>
            <a:ext cx="1477291" cy="14772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BB600B-4C0B-4F37-83ED-389D586C2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7695" y="2958017"/>
            <a:ext cx="1384110" cy="13841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B1382D-E820-6831-96DA-FCF882C108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0476" y="1044118"/>
            <a:ext cx="1504724" cy="15047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E42C23-B1E1-BFE0-C006-F01CE76983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5262" y="1923540"/>
            <a:ext cx="1663265" cy="1663265"/>
          </a:xfrm>
          <a:prstGeom prst="rect">
            <a:avLst/>
          </a:prstGeom>
        </p:spPr>
      </p:pic>
      <p:sp>
        <p:nvSpPr>
          <p:cNvPr id="12" name="Google Shape;1736;p43">
            <a:extLst>
              <a:ext uri="{FF2B5EF4-FFF2-40B4-BE49-F238E27FC236}">
                <a16:creationId xmlns:a16="http://schemas.microsoft.com/office/drawing/2014/main" id="{ED7C999E-E8E3-D422-7697-8DB9085EAAFE}"/>
              </a:ext>
            </a:extLst>
          </p:cNvPr>
          <p:cNvSpPr txBox="1">
            <a:spLocks/>
          </p:cNvSpPr>
          <p:nvPr/>
        </p:nvSpPr>
        <p:spPr>
          <a:xfrm>
            <a:off x="3149389" y="1541555"/>
            <a:ext cx="2486918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marL="0" indent="0"/>
            <a:r>
              <a:rPr lang="en-US" dirty="0" err="1">
                <a:latin typeface="OCR A Extended" panose="02010509020102010303" pitchFamily="50" charset="0"/>
              </a:rPr>
              <a:t>Velizar</a:t>
            </a:r>
            <a:r>
              <a:rPr lang="en-US" dirty="0">
                <a:latin typeface="OCR A Extended" panose="02010509020102010303" pitchFamily="50" charset="0"/>
              </a:rPr>
              <a:t> </a:t>
            </a:r>
            <a:r>
              <a:rPr lang="en-US" dirty="0" err="1">
                <a:latin typeface="OCR A Extended" panose="02010509020102010303" pitchFamily="50" charset="0"/>
              </a:rPr>
              <a:t>Vulkov</a:t>
            </a:r>
            <a:endParaRPr lang="en-US" dirty="0">
              <a:latin typeface="OCR A Extended" panose="02010509020102010303" pitchFamily="50" charset="0"/>
            </a:endParaRPr>
          </a:p>
        </p:txBody>
      </p:sp>
      <p:sp>
        <p:nvSpPr>
          <p:cNvPr id="13" name="Google Shape;1741;p43">
            <a:extLst>
              <a:ext uri="{FF2B5EF4-FFF2-40B4-BE49-F238E27FC236}">
                <a16:creationId xmlns:a16="http://schemas.microsoft.com/office/drawing/2014/main" id="{536854CD-D7C3-5A8F-A45A-FC4282F1CF7C}"/>
              </a:ext>
            </a:extLst>
          </p:cNvPr>
          <p:cNvSpPr txBox="1">
            <a:spLocks/>
          </p:cNvSpPr>
          <p:nvPr/>
        </p:nvSpPr>
        <p:spPr>
          <a:xfrm>
            <a:off x="3742534" y="3531291"/>
            <a:ext cx="21021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dirty="0">
                <a:latin typeface="OCR A Extended" panose="02010509020102010303" pitchFamily="50" charset="0"/>
              </a:rPr>
              <a:t>Co-Designer</a:t>
            </a:r>
            <a:endParaRPr lang="en-GB" dirty="0">
              <a:latin typeface="OCR A Extended" panose="02010509020102010303" pitchFamily="50" charset="0"/>
            </a:endParaRPr>
          </a:p>
        </p:txBody>
      </p:sp>
      <p:grpSp>
        <p:nvGrpSpPr>
          <p:cNvPr id="14" name="Google Shape;3141;p66">
            <a:extLst>
              <a:ext uri="{FF2B5EF4-FFF2-40B4-BE49-F238E27FC236}">
                <a16:creationId xmlns:a16="http://schemas.microsoft.com/office/drawing/2014/main" id="{3ED25BD2-EA08-BE28-7CA0-3BDB39ED82AE}"/>
              </a:ext>
            </a:extLst>
          </p:cNvPr>
          <p:cNvGrpSpPr/>
          <p:nvPr/>
        </p:nvGrpSpPr>
        <p:grpSpPr>
          <a:xfrm>
            <a:off x="7877197" y="-432246"/>
            <a:ext cx="1892093" cy="1948807"/>
            <a:chOff x="229175" y="1404950"/>
            <a:chExt cx="1576350" cy="1623600"/>
          </a:xfrm>
        </p:grpSpPr>
        <p:sp>
          <p:nvSpPr>
            <p:cNvPr id="15" name="Google Shape;3142;p66">
              <a:extLst>
                <a:ext uri="{FF2B5EF4-FFF2-40B4-BE49-F238E27FC236}">
                  <a16:creationId xmlns:a16="http://schemas.microsoft.com/office/drawing/2014/main" id="{B9B5AEA7-6584-491B-56C5-46159149ACB4}"/>
                </a:ext>
              </a:extLst>
            </p:cNvPr>
            <p:cNvSpPr/>
            <p:nvPr/>
          </p:nvSpPr>
          <p:spPr>
            <a:xfrm rot="10800000">
              <a:off x="713225" y="19461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143;p66">
              <a:extLst>
                <a:ext uri="{FF2B5EF4-FFF2-40B4-BE49-F238E27FC236}">
                  <a16:creationId xmlns:a16="http://schemas.microsoft.com/office/drawing/2014/main" id="{A1B87496-A0B0-623F-825B-CFC0590DF188}"/>
                </a:ext>
              </a:extLst>
            </p:cNvPr>
            <p:cNvSpPr/>
            <p:nvPr/>
          </p:nvSpPr>
          <p:spPr>
            <a:xfrm rot="10800000">
              <a:off x="551875" y="1751325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144;p66">
              <a:extLst>
                <a:ext uri="{FF2B5EF4-FFF2-40B4-BE49-F238E27FC236}">
                  <a16:creationId xmlns:a16="http://schemas.microsoft.com/office/drawing/2014/main" id="{0BB25A9B-B6AA-1EBC-A52A-088BC399D4C5}"/>
                </a:ext>
              </a:extLst>
            </p:cNvPr>
            <p:cNvSpPr/>
            <p:nvPr/>
          </p:nvSpPr>
          <p:spPr>
            <a:xfrm rot="10800000">
              <a:off x="390525" y="15835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145;p66">
              <a:extLst>
                <a:ext uri="{FF2B5EF4-FFF2-40B4-BE49-F238E27FC236}">
                  <a16:creationId xmlns:a16="http://schemas.microsoft.com/office/drawing/2014/main" id="{61339F34-7BBC-C7BE-D9D0-CB9A20931584}"/>
                </a:ext>
              </a:extLst>
            </p:cNvPr>
            <p:cNvSpPr/>
            <p:nvPr/>
          </p:nvSpPr>
          <p:spPr>
            <a:xfrm rot="10800000">
              <a:off x="229175" y="14049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3141;p66">
            <a:extLst>
              <a:ext uri="{FF2B5EF4-FFF2-40B4-BE49-F238E27FC236}">
                <a16:creationId xmlns:a16="http://schemas.microsoft.com/office/drawing/2014/main" id="{74A0A7F9-93EB-8716-F08C-5E2368D04C77}"/>
              </a:ext>
            </a:extLst>
          </p:cNvPr>
          <p:cNvGrpSpPr/>
          <p:nvPr/>
        </p:nvGrpSpPr>
        <p:grpSpPr>
          <a:xfrm rot="5400000">
            <a:off x="-887604" y="-509213"/>
            <a:ext cx="1892093" cy="1948807"/>
            <a:chOff x="229175" y="1404950"/>
            <a:chExt cx="1576350" cy="1623600"/>
          </a:xfrm>
        </p:grpSpPr>
        <p:sp>
          <p:nvSpPr>
            <p:cNvPr id="20" name="Google Shape;3142;p66">
              <a:extLst>
                <a:ext uri="{FF2B5EF4-FFF2-40B4-BE49-F238E27FC236}">
                  <a16:creationId xmlns:a16="http://schemas.microsoft.com/office/drawing/2014/main" id="{48A5194E-79AE-F3AA-5AA6-5AA75F91C6D4}"/>
                </a:ext>
              </a:extLst>
            </p:cNvPr>
            <p:cNvSpPr/>
            <p:nvPr/>
          </p:nvSpPr>
          <p:spPr>
            <a:xfrm rot="10800000">
              <a:off x="713225" y="19461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143;p66">
              <a:extLst>
                <a:ext uri="{FF2B5EF4-FFF2-40B4-BE49-F238E27FC236}">
                  <a16:creationId xmlns:a16="http://schemas.microsoft.com/office/drawing/2014/main" id="{9479ECD5-C541-7C86-C08C-4FD0EC6F84C3}"/>
                </a:ext>
              </a:extLst>
            </p:cNvPr>
            <p:cNvSpPr/>
            <p:nvPr/>
          </p:nvSpPr>
          <p:spPr>
            <a:xfrm rot="10800000">
              <a:off x="551875" y="1751325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144;p66">
              <a:extLst>
                <a:ext uri="{FF2B5EF4-FFF2-40B4-BE49-F238E27FC236}">
                  <a16:creationId xmlns:a16="http://schemas.microsoft.com/office/drawing/2014/main" id="{B0EECDBD-37AF-A996-E67E-301F0EA3CB07}"/>
                </a:ext>
              </a:extLst>
            </p:cNvPr>
            <p:cNvSpPr/>
            <p:nvPr/>
          </p:nvSpPr>
          <p:spPr>
            <a:xfrm rot="10800000">
              <a:off x="390525" y="15835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145;p66">
              <a:extLst>
                <a:ext uri="{FF2B5EF4-FFF2-40B4-BE49-F238E27FC236}">
                  <a16:creationId xmlns:a16="http://schemas.microsoft.com/office/drawing/2014/main" id="{2472FCFB-52E6-DD28-0496-8A9390F40993}"/>
                </a:ext>
              </a:extLst>
            </p:cNvPr>
            <p:cNvSpPr/>
            <p:nvPr/>
          </p:nvSpPr>
          <p:spPr>
            <a:xfrm rot="10800000">
              <a:off x="229175" y="14049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>
          <a:extLst>
            <a:ext uri="{FF2B5EF4-FFF2-40B4-BE49-F238E27FC236}">
              <a16:creationId xmlns:a16="http://schemas.microsoft.com/office/drawing/2014/main" id="{FD093D04-5C36-B80A-4226-8A7AE6735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8">
            <a:extLst>
              <a:ext uri="{FF2B5EF4-FFF2-40B4-BE49-F238E27FC236}">
                <a16:creationId xmlns:a16="http://schemas.microsoft.com/office/drawing/2014/main" id="{D7DE183D-8849-8D09-06A7-A96F2978E4F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FBEF7"/>
                </a:solidFill>
                <a:latin typeface="OCR A Extended" panose="02010509020102010303" pitchFamily="50" charset="0"/>
              </a:rPr>
              <a:t>0</a:t>
            </a:r>
            <a:r>
              <a:rPr lang="en" dirty="0">
                <a:solidFill>
                  <a:srgbClr val="163039"/>
                </a:solidFill>
                <a:latin typeface="OCR A Extended" panose="02010509020102010303" pitchFamily="50" charset="0"/>
              </a:rPr>
              <a:t>2</a:t>
            </a:r>
            <a:endParaRPr dirty="0">
              <a:solidFill>
                <a:srgbClr val="163039"/>
              </a:solidFill>
              <a:latin typeface="OCR A Extended" panose="02010509020102010303" pitchFamily="50" charset="0"/>
            </a:endParaRPr>
          </a:p>
        </p:txBody>
      </p:sp>
      <p:sp>
        <p:nvSpPr>
          <p:cNvPr id="1485" name="Google Shape;1485;p38">
            <a:extLst>
              <a:ext uri="{FF2B5EF4-FFF2-40B4-BE49-F238E27FC236}">
                <a16:creationId xmlns:a16="http://schemas.microsoft.com/office/drawing/2014/main" id="{99E0F6C8-374A-59B5-4B5B-DABBD8FF079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7889" y="3174233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BFBEF7"/>
                </a:solidFill>
                <a:latin typeface="OCR A Extended" panose="02010509020102010303" pitchFamily="50" charset="0"/>
              </a:rPr>
              <a:t>How we came up with the idea (:</a:t>
            </a:r>
            <a:endParaRPr sz="1600" dirty="0">
              <a:solidFill>
                <a:srgbClr val="BFBEF7"/>
              </a:solidFill>
              <a:latin typeface="OCR A Extended" panose="02010509020102010303" pitchFamily="50" charset="0"/>
            </a:endParaRPr>
          </a:p>
        </p:txBody>
      </p:sp>
      <p:grpSp>
        <p:nvGrpSpPr>
          <p:cNvPr id="1486" name="Google Shape;1486;p38">
            <a:extLst>
              <a:ext uri="{FF2B5EF4-FFF2-40B4-BE49-F238E27FC236}">
                <a16:creationId xmlns:a16="http://schemas.microsoft.com/office/drawing/2014/main" id="{A00A6BA7-4763-4156-8148-7211BF7D9126}"/>
              </a:ext>
            </a:extLst>
          </p:cNvPr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7" name="Google Shape;1487;p38">
              <a:extLst>
                <a:ext uri="{FF2B5EF4-FFF2-40B4-BE49-F238E27FC236}">
                  <a16:creationId xmlns:a16="http://schemas.microsoft.com/office/drawing/2014/main" id="{C782CFD9-8CD3-F5AC-DD3C-D0956EEA429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8" name="Google Shape;1488;p38">
              <a:extLst>
                <a:ext uri="{FF2B5EF4-FFF2-40B4-BE49-F238E27FC236}">
                  <a16:creationId xmlns:a16="http://schemas.microsoft.com/office/drawing/2014/main" id="{D45318CB-7BFE-18D9-7BB4-8DC0CCE3D352}"/>
                </a:ext>
              </a:extLst>
            </p:cNvPr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>
                <a:extLst>
                  <a:ext uri="{FF2B5EF4-FFF2-40B4-BE49-F238E27FC236}">
                    <a16:creationId xmlns:a16="http://schemas.microsoft.com/office/drawing/2014/main" id="{0A281E42-E14C-83E1-C1FB-287732FE64FC}"/>
                  </a:ext>
                </a:extLst>
              </p:cNvPr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>
                <a:extLst>
                  <a:ext uri="{FF2B5EF4-FFF2-40B4-BE49-F238E27FC236}">
                    <a16:creationId xmlns:a16="http://schemas.microsoft.com/office/drawing/2014/main" id="{E3C80803-F064-0C00-88CD-B83D5C993B65}"/>
                  </a:ext>
                </a:extLst>
              </p:cNvPr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>
                <a:extLst>
                  <a:ext uri="{FF2B5EF4-FFF2-40B4-BE49-F238E27FC236}">
                    <a16:creationId xmlns:a16="http://schemas.microsoft.com/office/drawing/2014/main" id="{6DFA4124-4407-4968-6106-7B75831F8DBA}"/>
                  </a:ext>
                </a:extLst>
              </p:cNvPr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2" name="Google Shape;1492;p38">
            <a:extLst>
              <a:ext uri="{FF2B5EF4-FFF2-40B4-BE49-F238E27FC236}">
                <a16:creationId xmlns:a16="http://schemas.microsoft.com/office/drawing/2014/main" id="{1C859765-2E67-11DD-9668-F126B6E604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736074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163039"/>
                </a:solidFill>
                <a:latin typeface="OCR A Extended" panose="02010509020102010303" pitchFamily="50" charset="0"/>
              </a:rPr>
              <a:t>Stages of realization</a:t>
            </a:r>
            <a:endParaRPr sz="4000" dirty="0">
              <a:solidFill>
                <a:srgbClr val="163039"/>
              </a:solidFill>
              <a:latin typeface="OCR A Extended" panose="02010509020102010303" pitchFamily="50" charset="0"/>
            </a:endParaRPr>
          </a:p>
        </p:txBody>
      </p:sp>
      <p:grpSp>
        <p:nvGrpSpPr>
          <p:cNvPr id="1493" name="Google Shape;1493;p38">
            <a:extLst>
              <a:ext uri="{FF2B5EF4-FFF2-40B4-BE49-F238E27FC236}">
                <a16:creationId xmlns:a16="http://schemas.microsoft.com/office/drawing/2014/main" id="{3641BBD7-902A-1213-96D0-62448472B5E1}"/>
              </a:ext>
            </a:extLst>
          </p:cNvPr>
          <p:cNvGrpSpPr/>
          <p:nvPr/>
        </p:nvGrpSpPr>
        <p:grpSpPr>
          <a:xfrm>
            <a:off x="6472540" y="-1313690"/>
            <a:ext cx="4268216" cy="6666030"/>
            <a:chOff x="6128138" y="-1301175"/>
            <a:chExt cx="4268216" cy="6666030"/>
          </a:xfrm>
        </p:grpSpPr>
        <p:sp>
          <p:nvSpPr>
            <p:cNvPr id="1494" name="Google Shape;1494;p38">
              <a:extLst>
                <a:ext uri="{FF2B5EF4-FFF2-40B4-BE49-F238E27FC236}">
                  <a16:creationId xmlns:a16="http://schemas.microsoft.com/office/drawing/2014/main" id="{7ADCAECC-2C2E-21F6-6D16-3D5DCC88B0E6}"/>
                </a:ext>
              </a:extLst>
            </p:cNvPr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>
              <a:extLst>
                <a:ext uri="{FF2B5EF4-FFF2-40B4-BE49-F238E27FC236}">
                  <a16:creationId xmlns:a16="http://schemas.microsoft.com/office/drawing/2014/main" id="{2CD72A10-25F4-9200-F982-10870553AE93}"/>
                </a:ext>
              </a:extLst>
            </p:cNvPr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>
              <a:extLst>
                <a:ext uri="{FF2B5EF4-FFF2-40B4-BE49-F238E27FC236}">
                  <a16:creationId xmlns:a16="http://schemas.microsoft.com/office/drawing/2014/main" id="{F1674A05-1C61-3729-7881-D617D4911BEA}"/>
                </a:ext>
              </a:extLst>
            </p:cNvPr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>
              <a:extLst>
                <a:ext uri="{FF2B5EF4-FFF2-40B4-BE49-F238E27FC236}">
                  <a16:creationId xmlns:a16="http://schemas.microsoft.com/office/drawing/2014/main" id="{1EE79204-4C72-7CAE-FD2F-F2CF43AFD12C}"/>
                </a:ext>
              </a:extLst>
            </p:cNvPr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>
              <a:extLst>
                <a:ext uri="{FF2B5EF4-FFF2-40B4-BE49-F238E27FC236}">
                  <a16:creationId xmlns:a16="http://schemas.microsoft.com/office/drawing/2014/main" id="{EDBE379C-02A8-D49F-5F71-A35C4D95458F}"/>
                </a:ext>
              </a:extLst>
            </p:cNvPr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>
              <a:extLst>
                <a:ext uri="{FF2B5EF4-FFF2-40B4-BE49-F238E27FC236}">
                  <a16:creationId xmlns:a16="http://schemas.microsoft.com/office/drawing/2014/main" id="{0030AC9C-25CF-9442-9412-6BA693F69E0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0" name="Google Shape;1500;p38">
              <a:extLst>
                <a:ext uri="{FF2B5EF4-FFF2-40B4-BE49-F238E27FC236}">
                  <a16:creationId xmlns:a16="http://schemas.microsoft.com/office/drawing/2014/main" id="{24BDA699-9EF1-28C0-765C-C16C11542723}"/>
                </a:ext>
              </a:extLst>
            </p:cNvPr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>
                <a:extLst>
                  <a:ext uri="{FF2B5EF4-FFF2-40B4-BE49-F238E27FC236}">
                    <a16:creationId xmlns:a16="http://schemas.microsoft.com/office/drawing/2014/main" id="{8BAC2C32-DBFB-6C35-F6D5-A09F6CD4FF44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>
                <a:extLst>
                  <a:ext uri="{FF2B5EF4-FFF2-40B4-BE49-F238E27FC236}">
                    <a16:creationId xmlns:a16="http://schemas.microsoft.com/office/drawing/2014/main" id="{B0CBC78F-BF6B-4A6E-50E3-53FD78CB48BA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>
                <a:extLst>
                  <a:ext uri="{FF2B5EF4-FFF2-40B4-BE49-F238E27FC236}">
                    <a16:creationId xmlns:a16="http://schemas.microsoft.com/office/drawing/2014/main" id="{54050E6F-B1FA-BD90-A364-6FE74CE69F70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>
                <a:extLst>
                  <a:ext uri="{FF2B5EF4-FFF2-40B4-BE49-F238E27FC236}">
                    <a16:creationId xmlns:a16="http://schemas.microsoft.com/office/drawing/2014/main" id="{41161D3E-CCE2-FE72-3069-0E5132137825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>
                <a:extLst>
                  <a:ext uri="{FF2B5EF4-FFF2-40B4-BE49-F238E27FC236}">
                    <a16:creationId xmlns:a16="http://schemas.microsoft.com/office/drawing/2014/main" id="{5E2BC03D-A12A-628B-3700-7531BC12850A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>
                <a:extLst>
                  <a:ext uri="{FF2B5EF4-FFF2-40B4-BE49-F238E27FC236}">
                    <a16:creationId xmlns:a16="http://schemas.microsoft.com/office/drawing/2014/main" id="{E618AF0A-5315-5926-D00E-91EF90707723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>
                <a:extLst>
                  <a:ext uri="{FF2B5EF4-FFF2-40B4-BE49-F238E27FC236}">
                    <a16:creationId xmlns:a16="http://schemas.microsoft.com/office/drawing/2014/main" id="{001043C3-F41D-0077-E324-239466210335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8">
              <a:extLst>
                <a:ext uri="{FF2B5EF4-FFF2-40B4-BE49-F238E27FC236}">
                  <a16:creationId xmlns:a16="http://schemas.microsoft.com/office/drawing/2014/main" id="{CAC05C25-4342-24DE-D886-4A520320DC78}"/>
                </a:ext>
              </a:extLst>
            </p:cNvPr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>
                <a:extLst>
                  <a:ext uri="{FF2B5EF4-FFF2-40B4-BE49-F238E27FC236}">
                    <a16:creationId xmlns:a16="http://schemas.microsoft.com/office/drawing/2014/main" id="{5A527A0E-A9C3-C34A-9D4F-AD441054F060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>
                <a:extLst>
                  <a:ext uri="{FF2B5EF4-FFF2-40B4-BE49-F238E27FC236}">
                    <a16:creationId xmlns:a16="http://schemas.microsoft.com/office/drawing/2014/main" id="{39ED2099-4E10-87F2-1F86-B2D870C5A0EA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>
                <a:extLst>
                  <a:ext uri="{FF2B5EF4-FFF2-40B4-BE49-F238E27FC236}">
                    <a16:creationId xmlns:a16="http://schemas.microsoft.com/office/drawing/2014/main" id="{51AED7AC-7D88-6ACD-8BC7-7ADEF8FEF126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>
                <a:extLst>
                  <a:ext uri="{FF2B5EF4-FFF2-40B4-BE49-F238E27FC236}">
                    <a16:creationId xmlns:a16="http://schemas.microsoft.com/office/drawing/2014/main" id="{C9A33201-AE29-38F1-F56F-349A285D4160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>
                <a:extLst>
                  <a:ext uri="{FF2B5EF4-FFF2-40B4-BE49-F238E27FC236}">
                    <a16:creationId xmlns:a16="http://schemas.microsoft.com/office/drawing/2014/main" id="{250F38ED-2461-0D65-98DA-253C454A7EC7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>
                <a:extLst>
                  <a:ext uri="{FF2B5EF4-FFF2-40B4-BE49-F238E27FC236}">
                    <a16:creationId xmlns:a16="http://schemas.microsoft.com/office/drawing/2014/main" id="{F9C5E4C7-3EDA-BE5A-4A85-9DE5DD0426C7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>
                <a:extLst>
                  <a:ext uri="{FF2B5EF4-FFF2-40B4-BE49-F238E27FC236}">
                    <a16:creationId xmlns:a16="http://schemas.microsoft.com/office/drawing/2014/main" id="{2B4E4C7A-2681-2F4A-6DCE-592A494F74FD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38">
              <a:extLst>
                <a:ext uri="{FF2B5EF4-FFF2-40B4-BE49-F238E27FC236}">
                  <a16:creationId xmlns:a16="http://schemas.microsoft.com/office/drawing/2014/main" id="{BA7F6625-D3B5-26E1-75E2-93B9F97B676A}"/>
                </a:ext>
              </a:extLst>
            </p:cNvPr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>
                <a:extLst>
                  <a:ext uri="{FF2B5EF4-FFF2-40B4-BE49-F238E27FC236}">
                    <a16:creationId xmlns:a16="http://schemas.microsoft.com/office/drawing/2014/main" id="{27140713-1A89-CBF7-6C45-7F8CB23BCAAF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>
                <a:extLst>
                  <a:ext uri="{FF2B5EF4-FFF2-40B4-BE49-F238E27FC236}">
                    <a16:creationId xmlns:a16="http://schemas.microsoft.com/office/drawing/2014/main" id="{86C7114C-6067-0FFD-4FF8-9D2579055CE8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38">
              <a:extLst>
                <a:ext uri="{FF2B5EF4-FFF2-40B4-BE49-F238E27FC236}">
                  <a16:creationId xmlns:a16="http://schemas.microsoft.com/office/drawing/2014/main" id="{5D75B258-0C2A-E033-1377-7B35384CCB0B}"/>
                </a:ext>
              </a:extLst>
            </p:cNvPr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>
                <a:extLst>
                  <a:ext uri="{FF2B5EF4-FFF2-40B4-BE49-F238E27FC236}">
                    <a16:creationId xmlns:a16="http://schemas.microsoft.com/office/drawing/2014/main" id="{45636F99-A06A-4CBE-2C7F-C3755A99F6A3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>
                <a:extLst>
                  <a:ext uri="{FF2B5EF4-FFF2-40B4-BE49-F238E27FC236}">
                    <a16:creationId xmlns:a16="http://schemas.microsoft.com/office/drawing/2014/main" id="{21B4813A-A7E6-43EE-8053-852C22413586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>
              <a:extLst>
                <a:ext uri="{FF2B5EF4-FFF2-40B4-BE49-F238E27FC236}">
                  <a16:creationId xmlns:a16="http://schemas.microsoft.com/office/drawing/2014/main" id="{E0726678-F675-BF75-95BA-D9F474727C15}"/>
                </a:ext>
              </a:extLst>
            </p:cNvPr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3" name="Google Shape;1523;p38">
            <a:extLst>
              <a:ext uri="{FF2B5EF4-FFF2-40B4-BE49-F238E27FC236}">
                <a16:creationId xmlns:a16="http://schemas.microsoft.com/office/drawing/2014/main" id="{746BFDD1-25D0-A33A-41AB-438BD4E10BF7}"/>
              </a:ext>
            </a:extLst>
          </p:cNvPr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524" name="Google Shape;1524;p38">
              <a:extLst>
                <a:ext uri="{FF2B5EF4-FFF2-40B4-BE49-F238E27FC236}">
                  <a16:creationId xmlns:a16="http://schemas.microsoft.com/office/drawing/2014/main" id="{3AD7A36B-3B6E-1B20-E9B0-5AB20C3DD086}"/>
                </a:ext>
              </a:extLst>
            </p:cNvPr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FBEF7"/>
                </a:solidFill>
              </a:endParaRPr>
            </a:p>
          </p:txBody>
        </p:sp>
        <p:cxnSp>
          <p:nvCxnSpPr>
            <p:cNvPr id="1525" name="Google Shape;1525;p38">
              <a:extLst>
                <a:ext uri="{FF2B5EF4-FFF2-40B4-BE49-F238E27FC236}">
                  <a16:creationId xmlns:a16="http://schemas.microsoft.com/office/drawing/2014/main" id="{78BD19E8-A3BD-BF51-9776-E66FD77850E2}"/>
                </a:ext>
              </a:extLst>
            </p:cNvPr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6" name="Google Shape;1526;p38">
              <a:extLst>
                <a:ext uri="{FF2B5EF4-FFF2-40B4-BE49-F238E27FC236}">
                  <a16:creationId xmlns:a16="http://schemas.microsoft.com/office/drawing/2014/main" id="{5626ACA6-CD5C-2DD5-C044-FB44A65CB671}"/>
                </a:ext>
              </a:extLst>
            </p:cNvPr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FBEF7"/>
                </a:solidFill>
              </a:endParaRPr>
            </a:p>
          </p:txBody>
        </p:sp>
      </p:grpSp>
      <p:grpSp>
        <p:nvGrpSpPr>
          <p:cNvPr id="2" name="Google Shape;3141;p66">
            <a:extLst>
              <a:ext uri="{FF2B5EF4-FFF2-40B4-BE49-F238E27FC236}">
                <a16:creationId xmlns:a16="http://schemas.microsoft.com/office/drawing/2014/main" id="{BD9F93AE-47C5-B590-DE80-9A7A5AF0D038}"/>
              </a:ext>
            </a:extLst>
          </p:cNvPr>
          <p:cNvGrpSpPr/>
          <p:nvPr/>
        </p:nvGrpSpPr>
        <p:grpSpPr>
          <a:xfrm>
            <a:off x="-96021" y="4082275"/>
            <a:ext cx="1892093" cy="1948807"/>
            <a:chOff x="229175" y="1404950"/>
            <a:chExt cx="1576350" cy="1623600"/>
          </a:xfrm>
        </p:grpSpPr>
        <p:sp>
          <p:nvSpPr>
            <p:cNvPr id="3" name="Google Shape;3142;p66">
              <a:extLst>
                <a:ext uri="{FF2B5EF4-FFF2-40B4-BE49-F238E27FC236}">
                  <a16:creationId xmlns:a16="http://schemas.microsoft.com/office/drawing/2014/main" id="{D5B1CA65-BC0C-F42D-A18D-FA744E0143F5}"/>
                </a:ext>
              </a:extLst>
            </p:cNvPr>
            <p:cNvSpPr/>
            <p:nvPr/>
          </p:nvSpPr>
          <p:spPr>
            <a:xfrm rot="10800000">
              <a:off x="713225" y="19461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143;p66">
              <a:extLst>
                <a:ext uri="{FF2B5EF4-FFF2-40B4-BE49-F238E27FC236}">
                  <a16:creationId xmlns:a16="http://schemas.microsoft.com/office/drawing/2014/main" id="{0584CA54-D090-93E5-3895-2A4AFBCFAEF3}"/>
                </a:ext>
              </a:extLst>
            </p:cNvPr>
            <p:cNvSpPr/>
            <p:nvPr/>
          </p:nvSpPr>
          <p:spPr>
            <a:xfrm rot="10800000">
              <a:off x="551875" y="1751325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144;p66">
              <a:extLst>
                <a:ext uri="{FF2B5EF4-FFF2-40B4-BE49-F238E27FC236}">
                  <a16:creationId xmlns:a16="http://schemas.microsoft.com/office/drawing/2014/main" id="{771C79B2-791F-BE79-BCE5-5B895B883D73}"/>
                </a:ext>
              </a:extLst>
            </p:cNvPr>
            <p:cNvSpPr/>
            <p:nvPr/>
          </p:nvSpPr>
          <p:spPr>
            <a:xfrm rot="10800000">
              <a:off x="390525" y="15835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145;p66">
              <a:extLst>
                <a:ext uri="{FF2B5EF4-FFF2-40B4-BE49-F238E27FC236}">
                  <a16:creationId xmlns:a16="http://schemas.microsoft.com/office/drawing/2014/main" id="{727873E2-6726-3A37-C5DD-53C93D6249EE}"/>
                </a:ext>
              </a:extLst>
            </p:cNvPr>
            <p:cNvSpPr/>
            <p:nvPr/>
          </p:nvSpPr>
          <p:spPr>
            <a:xfrm rot="10800000">
              <a:off x="229175" y="14049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13756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3" name="Google Shape;2393;p63"/>
          <p:cNvGrpSpPr/>
          <p:nvPr/>
        </p:nvGrpSpPr>
        <p:grpSpPr>
          <a:xfrm>
            <a:off x="4890123" y="1248553"/>
            <a:ext cx="4003052" cy="2972459"/>
            <a:chOff x="5138725" y="1338401"/>
            <a:chExt cx="3552900" cy="2638199"/>
          </a:xfrm>
        </p:grpSpPr>
        <p:sp>
          <p:nvSpPr>
            <p:cNvPr id="2394" name="Google Shape;2394;p63"/>
            <p:cNvSpPr/>
            <p:nvPr/>
          </p:nvSpPr>
          <p:spPr>
            <a:xfrm>
              <a:off x="5138725" y="1338401"/>
              <a:ext cx="3552900" cy="22863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63039"/>
                </a:solidFill>
              </a:endParaRPr>
            </a:p>
          </p:txBody>
        </p:sp>
        <p:sp>
          <p:nvSpPr>
            <p:cNvPr id="2395" name="Google Shape;2395;p63"/>
            <p:cNvSpPr/>
            <p:nvPr/>
          </p:nvSpPr>
          <p:spPr>
            <a:xfrm>
              <a:off x="6522475" y="3624700"/>
              <a:ext cx="785400" cy="2484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63039"/>
                </a:solidFill>
              </a:endParaRPr>
            </a:p>
          </p:txBody>
        </p:sp>
        <p:sp>
          <p:nvSpPr>
            <p:cNvPr id="2396" name="Google Shape;2396;p63"/>
            <p:cNvSpPr/>
            <p:nvPr/>
          </p:nvSpPr>
          <p:spPr>
            <a:xfrm>
              <a:off x="5884975" y="3873100"/>
              <a:ext cx="2060400" cy="1035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63039"/>
                </a:solidFill>
              </a:endParaRPr>
            </a:p>
          </p:txBody>
        </p:sp>
      </p:grpSp>
      <p:sp>
        <p:nvSpPr>
          <p:cNvPr id="2397" name="Google Shape;2397;p63"/>
          <p:cNvSpPr txBox="1">
            <a:spLocks noGrp="1"/>
          </p:cNvSpPr>
          <p:nvPr>
            <p:ph type="title"/>
          </p:nvPr>
        </p:nvSpPr>
        <p:spPr>
          <a:xfrm>
            <a:off x="31086" y="0"/>
            <a:ext cx="3440021" cy="13862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163039"/>
                </a:solidFill>
                <a:latin typeface="OCR A Extended" panose="02010509020102010303" pitchFamily="50" charset="0"/>
              </a:rPr>
              <a:t>Stages of realization</a:t>
            </a:r>
            <a:endParaRPr sz="3600" dirty="0">
              <a:solidFill>
                <a:srgbClr val="163039"/>
              </a:solidFill>
              <a:latin typeface="OCR A Extended" panose="02010509020102010303" pitchFamily="50" charset="0"/>
            </a:endParaRPr>
          </a:p>
        </p:txBody>
      </p:sp>
      <p:sp>
        <p:nvSpPr>
          <p:cNvPr id="2398" name="Google Shape;2398;p63"/>
          <p:cNvSpPr txBox="1">
            <a:spLocks noGrp="1"/>
          </p:cNvSpPr>
          <p:nvPr>
            <p:ph type="subTitle" idx="1"/>
          </p:nvPr>
        </p:nvSpPr>
        <p:spPr>
          <a:xfrm>
            <a:off x="31086" y="1513842"/>
            <a:ext cx="4925010" cy="32778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163039"/>
                </a:solidFill>
                <a:latin typeface="OCR A Extended" panose="02010509020102010303" pitchFamily="50" charset="0"/>
              </a:rPr>
              <a:t>Our idea was to create a game where you have a variety of easy to pick up lesson based games that are engaging and </a:t>
            </a:r>
            <a:br>
              <a:rPr lang="en-GB" sz="2400" b="1" dirty="0">
                <a:solidFill>
                  <a:srgbClr val="163039"/>
                </a:solidFill>
                <a:latin typeface="OCR A Extended" panose="02010509020102010303" pitchFamily="50" charset="0"/>
              </a:rPr>
            </a:br>
            <a:r>
              <a:rPr lang="en-GB" sz="2400" b="1" i="0" dirty="0">
                <a:solidFill>
                  <a:srgbClr val="163039"/>
                </a:solidFill>
                <a:effectLst/>
                <a:latin typeface="OCR A Extended" panose="02010509020102010303" pitchFamily="50" charset="0"/>
              </a:rPr>
              <a:t>beneficial</a:t>
            </a:r>
            <a:r>
              <a:rPr lang="en" sz="2400" b="1" dirty="0">
                <a:solidFill>
                  <a:srgbClr val="163039"/>
                </a:solidFill>
                <a:latin typeface="OCR A Extended" panose="02010509020102010303" pitchFamily="50" charset="0"/>
              </a:rPr>
              <a:t> for you</a:t>
            </a:r>
            <a:endParaRPr sz="2400" b="1" dirty="0">
              <a:solidFill>
                <a:srgbClr val="163039"/>
              </a:solidFill>
              <a:latin typeface="OCR A Extended" panose="02010509020102010303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E15C47-C411-67FC-476C-CC1B0141B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096" y="1423651"/>
            <a:ext cx="3871106" cy="21210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4" name="Google Shape;3141;p66">
            <a:extLst>
              <a:ext uri="{FF2B5EF4-FFF2-40B4-BE49-F238E27FC236}">
                <a16:creationId xmlns:a16="http://schemas.microsoft.com/office/drawing/2014/main" id="{8348E179-FC55-2AD3-ACA3-65DD96142D3B}"/>
              </a:ext>
            </a:extLst>
          </p:cNvPr>
          <p:cNvGrpSpPr/>
          <p:nvPr/>
        </p:nvGrpSpPr>
        <p:grpSpPr>
          <a:xfrm>
            <a:off x="-96021" y="4082275"/>
            <a:ext cx="1892093" cy="1948807"/>
            <a:chOff x="229175" y="1404950"/>
            <a:chExt cx="1576350" cy="1623600"/>
          </a:xfrm>
        </p:grpSpPr>
        <p:sp>
          <p:nvSpPr>
            <p:cNvPr id="5" name="Google Shape;3142;p66">
              <a:extLst>
                <a:ext uri="{FF2B5EF4-FFF2-40B4-BE49-F238E27FC236}">
                  <a16:creationId xmlns:a16="http://schemas.microsoft.com/office/drawing/2014/main" id="{09572BDE-2FAB-64AB-75BA-4D73AB3BFCB5}"/>
                </a:ext>
              </a:extLst>
            </p:cNvPr>
            <p:cNvSpPr/>
            <p:nvPr/>
          </p:nvSpPr>
          <p:spPr>
            <a:xfrm rot="10800000">
              <a:off x="713225" y="19461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143;p66">
              <a:extLst>
                <a:ext uri="{FF2B5EF4-FFF2-40B4-BE49-F238E27FC236}">
                  <a16:creationId xmlns:a16="http://schemas.microsoft.com/office/drawing/2014/main" id="{B9D27F90-174F-5EF8-EE44-C15CFF5D4CA2}"/>
                </a:ext>
              </a:extLst>
            </p:cNvPr>
            <p:cNvSpPr/>
            <p:nvPr/>
          </p:nvSpPr>
          <p:spPr>
            <a:xfrm rot="10800000">
              <a:off x="551875" y="1751325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144;p66">
              <a:extLst>
                <a:ext uri="{FF2B5EF4-FFF2-40B4-BE49-F238E27FC236}">
                  <a16:creationId xmlns:a16="http://schemas.microsoft.com/office/drawing/2014/main" id="{B7E1146F-A553-423A-7A21-35A33DC41F06}"/>
                </a:ext>
              </a:extLst>
            </p:cNvPr>
            <p:cNvSpPr/>
            <p:nvPr/>
          </p:nvSpPr>
          <p:spPr>
            <a:xfrm rot="10800000">
              <a:off x="390525" y="15835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145;p66">
              <a:extLst>
                <a:ext uri="{FF2B5EF4-FFF2-40B4-BE49-F238E27FC236}">
                  <a16:creationId xmlns:a16="http://schemas.microsoft.com/office/drawing/2014/main" id="{F0B9FA6E-AE38-5713-9DDE-1DC648C3F6BA}"/>
                </a:ext>
              </a:extLst>
            </p:cNvPr>
            <p:cNvSpPr/>
            <p:nvPr/>
          </p:nvSpPr>
          <p:spPr>
            <a:xfrm rot="10800000">
              <a:off x="229175" y="14049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3141;p66">
            <a:extLst>
              <a:ext uri="{FF2B5EF4-FFF2-40B4-BE49-F238E27FC236}">
                <a16:creationId xmlns:a16="http://schemas.microsoft.com/office/drawing/2014/main" id="{24D4CF11-07E5-0D32-6742-6A1A9014F35B}"/>
              </a:ext>
            </a:extLst>
          </p:cNvPr>
          <p:cNvGrpSpPr/>
          <p:nvPr/>
        </p:nvGrpSpPr>
        <p:grpSpPr>
          <a:xfrm>
            <a:off x="8052375" y="-612705"/>
            <a:ext cx="1892093" cy="1948807"/>
            <a:chOff x="229175" y="1404950"/>
            <a:chExt cx="1576350" cy="1623600"/>
          </a:xfrm>
        </p:grpSpPr>
        <p:sp>
          <p:nvSpPr>
            <p:cNvPr id="10" name="Google Shape;3142;p66">
              <a:extLst>
                <a:ext uri="{FF2B5EF4-FFF2-40B4-BE49-F238E27FC236}">
                  <a16:creationId xmlns:a16="http://schemas.microsoft.com/office/drawing/2014/main" id="{5791EAF8-B18F-DB44-D349-06967689709A}"/>
                </a:ext>
              </a:extLst>
            </p:cNvPr>
            <p:cNvSpPr/>
            <p:nvPr/>
          </p:nvSpPr>
          <p:spPr>
            <a:xfrm rot="10800000">
              <a:off x="713225" y="19461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143;p66">
              <a:extLst>
                <a:ext uri="{FF2B5EF4-FFF2-40B4-BE49-F238E27FC236}">
                  <a16:creationId xmlns:a16="http://schemas.microsoft.com/office/drawing/2014/main" id="{B19D9827-9D7F-6943-EDE4-694C4FD6D441}"/>
                </a:ext>
              </a:extLst>
            </p:cNvPr>
            <p:cNvSpPr/>
            <p:nvPr/>
          </p:nvSpPr>
          <p:spPr>
            <a:xfrm rot="10800000">
              <a:off x="551875" y="1751325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144;p66">
              <a:extLst>
                <a:ext uri="{FF2B5EF4-FFF2-40B4-BE49-F238E27FC236}">
                  <a16:creationId xmlns:a16="http://schemas.microsoft.com/office/drawing/2014/main" id="{944C51BA-AC9B-550B-E479-D98FAC35B3B3}"/>
                </a:ext>
              </a:extLst>
            </p:cNvPr>
            <p:cNvSpPr/>
            <p:nvPr/>
          </p:nvSpPr>
          <p:spPr>
            <a:xfrm rot="10800000">
              <a:off x="390525" y="15835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145;p66">
              <a:extLst>
                <a:ext uri="{FF2B5EF4-FFF2-40B4-BE49-F238E27FC236}">
                  <a16:creationId xmlns:a16="http://schemas.microsoft.com/office/drawing/2014/main" id="{2B5F7E45-0C61-B60E-023D-959D703AFC32}"/>
                </a:ext>
              </a:extLst>
            </p:cNvPr>
            <p:cNvSpPr/>
            <p:nvPr/>
          </p:nvSpPr>
          <p:spPr>
            <a:xfrm rot="10800000">
              <a:off x="229175" y="14049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>
          <a:extLst>
            <a:ext uri="{FF2B5EF4-FFF2-40B4-BE49-F238E27FC236}">
              <a16:creationId xmlns:a16="http://schemas.microsoft.com/office/drawing/2014/main" id="{C0B2C57F-B2A1-5041-972A-13F90803C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8">
            <a:extLst>
              <a:ext uri="{FF2B5EF4-FFF2-40B4-BE49-F238E27FC236}">
                <a16:creationId xmlns:a16="http://schemas.microsoft.com/office/drawing/2014/main" id="{6377C6BD-3A26-1704-C334-584F3AC2364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FBEF7"/>
                </a:solidFill>
                <a:latin typeface="OCR A Extended" panose="02010509020102010303" pitchFamily="50" charset="0"/>
              </a:rPr>
              <a:t>0</a:t>
            </a:r>
            <a:r>
              <a:rPr lang="en" dirty="0">
                <a:solidFill>
                  <a:srgbClr val="163039"/>
                </a:solidFill>
                <a:latin typeface="OCR A Extended" panose="02010509020102010303" pitchFamily="50" charset="0"/>
              </a:rPr>
              <a:t>3</a:t>
            </a:r>
            <a:endParaRPr dirty="0">
              <a:solidFill>
                <a:srgbClr val="163039"/>
              </a:solidFill>
              <a:latin typeface="OCR A Extended" panose="02010509020102010303" pitchFamily="50" charset="0"/>
            </a:endParaRPr>
          </a:p>
        </p:txBody>
      </p:sp>
      <p:sp>
        <p:nvSpPr>
          <p:cNvPr id="1485" name="Google Shape;1485;p38">
            <a:extLst>
              <a:ext uri="{FF2B5EF4-FFF2-40B4-BE49-F238E27FC236}">
                <a16:creationId xmlns:a16="http://schemas.microsoft.com/office/drawing/2014/main" id="{F372E5A7-61DE-895B-FAAB-AF99BE19ACC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7889" y="3174233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BFBEF7"/>
                </a:solidFill>
                <a:latin typeface="OCR A Extended" panose="02010509020102010303" pitchFamily="50" charset="0"/>
              </a:rPr>
              <a:t>The technologies used in the project(:</a:t>
            </a:r>
            <a:endParaRPr sz="1600" dirty="0">
              <a:solidFill>
                <a:srgbClr val="BFBEF7"/>
              </a:solidFill>
              <a:latin typeface="OCR A Extended" panose="02010509020102010303" pitchFamily="50" charset="0"/>
            </a:endParaRPr>
          </a:p>
        </p:txBody>
      </p:sp>
      <p:grpSp>
        <p:nvGrpSpPr>
          <p:cNvPr id="1486" name="Google Shape;1486;p38">
            <a:extLst>
              <a:ext uri="{FF2B5EF4-FFF2-40B4-BE49-F238E27FC236}">
                <a16:creationId xmlns:a16="http://schemas.microsoft.com/office/drawing/2014/main" id="{2A421C7C-C5E5-0A22-FFC4-B21787C8DCA5}"/>
              </a:ext>
            </a:extLst>
          </p:cNvPr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7" name="Google Shape;1487;p38">
              <a:extLst>
                <a:ext uri="{FF2B5EF4-FFF2-40B4-BE49-F238E27FC236}">
                  <a16:creationId xmlns:a16="http://schemas.microsoft.com/office/drawing/2014/main" id="{C765630C-AAC0-34D7-FDAF-3DAA4831972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8" name="Google Shape;1488;p38">
              <a:extLst>
                <a:ext uri="{FF2B5EF4-FFF2-40B4-BE49-F238E27FC236}">
                  <a16:creationId xmlns:a16="http://schemas.microsoft.com/office/drawing/2014/main" id="{8D5ED3B3-AD1C-E4F4-9635-8357136D29FB}"/>
                </a:ext>
              </a:extLst>
            </p:cNvPr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>
                <a:extLst>
                  <a:ext uri="{FF2B5EF4-FFF2-40B4-BE49-F238E27FC236}">
                    <a16:creationId xmlns:a16="http://schemas.microsoft.com/office/drawing/2014/main" id="{7CB0C29F-F26A-D6F0-A0A0-777995B6F786}"/>
                  </a:ext>
                </a:extLst>
              </p:cNvPr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>
                <a:extLst>
                  <a:ext uri="{FF2B5EF4-FFF2-40B4-BE49-F238E27FC236}">
                    <a16:creationId xmlns:a16="http://schemas.microsoft.com/office/drawing/2014/main" id="{4E647185-5C7F-6F45-46AE-C243CD80DC98}"/>
                  </a:ext>
                </a:extLst>
              </p:cNvPr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>
                <a:extLst>
                  <a:ext uri="{FF2B5EF4-FFF2-40B4-BE49-F238E27FC236}">
                    <a16:creationId xmlns:a16="http://schemas.microsoft.com/office/drawing/2014/main" id="{04E3A5C8-A991-AB07-EEA9-804CFC66D4FA}"/>
                  </a:ext>
                </a:extLst>
              </p:cNvPr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2" name="Google Shape;1492;p38">
            <a:extLst>
              <a:ext uri="{FF2B5EF4-FFF2-40B4-BE49-F238E27FC236}">
                <a16:creationId xmlns:a16="http://schemas.microsoft.com/office/drawing/2014/main" id="{55431782-F02A-E303-B938-1A2D0AB849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736074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163039"/>
                </a:solidFill>
                <a:latin typeface="OCR A Extended" panose="02010509020102010303" pitchFamily="50" charset="0"/>
              </a:rPr>
              <a:t>Used technologies</a:t>
            </a:r>
            <a:endParaRPr sz="4000" dirty="0">
              <a:solidFill>
                <a:srgbClr val="163039"/>
              </a:solidFill>
              <a:latin typeface="OCR A Extended" panose="02010509020102010303" pitchFamily="50" charset="0"/>
            </a:endParaRPr>
          </a:p>
        </p:txBody>
      </p:sp>
      <p:grpSp>
        <p:nvGrpSpPr>
          <p:cNvPr id="1493" name="Google Shape;1493;p38">
            <a:extLst>
              <a:ext uri="{FF2B5EF4-FFF2-40B4-BE49-F238E27FC236}">
                <a16:creationId xmlns:a16="http://schemas.microsoft.com/office/drawing/2014/main" id="{1BEFD9C4-B564-11E4-97B9-8B20EA3EE25D}"/>
              </a:ext>
            </a:extLst>
          </p:cNvPr>
          <p:cNvGrpSpPr/>
          <p:nvPr/>
        </p:nvGrpSpPr>
        <p:grpSpPr>
          <a:xfrm>
            <a:off x="6472540" y="-1313690"/>
            <a:ext cx="4268216" cy="6666030"/>
            <a:chOff x="6128138" y="-1301175"/>
            <a:chExt cx="4268216" cy="6666030"/>
          </a:xfrm>
        </p:grpSpPr>
        <p:sp>
          <p:nvSpPr>
            <p:cNvPr id="1494" name="Google Shape;1494;p38">
              <a:extLst>
                <a:ext uri="{FF2B5EF4-FFF2-40B4-BE49-F238E27FC236}">
                  <a16:creationId xmlns:a16="http://schemas.microsoft.com/office/drawing/2014/main" id="{48D2DFA6-12E2-0BC1-954E-A41F20AA8CFC}"/>
                </a:ext>
              </a:extLst>
            </p:cNvPr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>
              <a:extLst>
                <a:ext uri="{FF2B5EF4-FFF2-40B4-BE49-F238E27FC236}">
                  <a16:creationId xmlns:a16="http://schemas.microsoft.com/office/drawing/2014/main" id="{CBEF31C9-EE6B-D514-F09B-9AF1CEA40B3B}"/>
                </a:ext>
              </a:extLst>
            </p:cNvPr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>
              <a:extLst>
                <a:ext uri="{FF2B5EF4-FFF2-40B4-BE49-F238E27FC236}">
                  <a16:creationId xmlns:a16="http://schemas.microsoft.com/office/drawing/2014/main" id="{D0CF5F5C-F6F6-4E92-B963-FBF5B07203F4}"/>
                </a:ext>
              </a:extLst>
            </p:cNvPr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>
              <a:extLst>
                <a:ext uri="{FF2B5EF4-FFF2-40B4-BE49-F238E27FC236}">
                  <a16:creationId xmlns:a16="http://schemas.microsoft.com/office/drawing/2014/main" id="{D8889A90-EAC7-0F4D-5D61-09B6030869C3}"/>
                </a:ext>
              </a:extLst>
            </p:cNvPr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>
              <a:extLst>
                <a:ext uri="{FF2B5EF4-FFF2-40B4-BE49-F238E27FC236}">
                  <a16:creationId xmlns:a16="http://schemas.microsoft.com/office/drawing/2014/main" id="{6062B914-0934-3F1C-721F-9ACC28FCE29E}"/>
                </a:ext>
              </a:extLst>
            </p:cNvPr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>
              <a:extLst>
                <a:ext uri="{FF2B5EF4-FFF2-40B4-BE49-F238E27FC236}">
                  <a16:creationId xmlns:a16="http://schemas.microsoft.com/office/drawing/2014/main" id="{8B9505E1-062D-47EE-4C67-B2C8408D531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0" name="Google Shape;1500;p38">
              <a:extLst>
                <a:ext uri="{FF2B5EF4-FFF2-40B4-BE49-F238E27FC236}">
                  <a16:creationId xmlns:a16="http://schemas.microsoft.com/office/drawing/2014/main" id="{91C7D1DF-F09A-BAD6-BE8B-E14CE7AA80E5}"/>
                </a:ext>
              </a:extLst>
            </p:cNvPr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>
                <a:extLst>
                  <a:ext uri="{FF2B5EF4-FFF2-40B4-BE49-F238E27FC236}">
                    <a16:creationId xmlns:a16="http://schemas.microsoft.com/office/drawing/2014/main" id="{C16B22DD-0FAE-34F1-4F63-BB515FC203D4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>
                <a:extLst>
                  <a:ext uri="{FF2B5EF4-FFF2-40B4-BE49-F238E27FC236}">
                    <a16:creationId xmlns:a16="http://schemas.microsoft.com/office/drawing/2014/main" id="{1FD138C7-77FE-EDAA-C9DF-13EF730E1DD3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>
                <a:extLst>
                  <a:ext uri="{FF2B5EF4-FFF2-40B4-BE49-F238E27FC236}">
                    <a16:creationId xmlns:a16="http://schemas.microsoft.com/office/drawing/2014/main" id="{B30058ED-8EB4-F116-6E98-9C6EB4E96FDE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>
                <a:extLst>
                  <a:ext uri="{FF2B5EF4-FFF2-40B4-BE49-F238E27FC236}">
                    <a16:creationId xmlns:a16="http://schemas.microsoft.com/office/drawing/2014/main" id="{6A8EC8BE-90EB-73E9-61FD-6F3AE66B64F9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>
                <a:extLst>
                  <a:ext uri="{FF2B5EF4-FFF2-40B4-BE49-F238E27FC236}">
                    <a16:creationId xmlns:a16="http://schemas.microsoft.com/office/drawing/2014/main" id="{EE68E660-AD2C-0EA5-914E-D243406096D5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>
                <a:extLst>
                  <a:ext uri="{FF2B5EF4-FFF2-40B4-BE49-F238E27FC236}">
                    <a16:creationId xmlns:a16="http://schemas.microsoft.com/office/drawing/2014/main" id="{070C2223-84C1-4A4E-127A-0C23758BF2A0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>
                <a:extLst>
                  <a:ext uri="{FF2B5EF4-FFF2-40B4-BE49-F238E27FC236}">
                    <a16:creationId xmlns:a16="http://schemas.microsoft.com/office/drawing/2014/main" id="{F0DC81C7-1BF1-BEDC-DCF3-DF0E44189A00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8">
              <a:extLst>
                <a:ext uri="{FF2B5EF4-FFF2-40B4-BE49-F238E27FC236}">
                  <a16:creationId xmlns:a16="http://schemas.microsoft.com/office/drawing/2014/main" id="{B80F87E3-368D-6358-E8E2-5440C18DDD05}"/>
                </a:ext>
              </a:extLst>
            </p:cNvPr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>
                <a:extLst>
                  <a:ext uri="{FF2B5EF4-FFF2-40B4-BE49-F238E27FC236}">
                    <a16:creationId xmlns:a16="http://schemas.microsoft.com/office/drawing/2014/main" id="{E970671A-66D5-D702-2945-5893A8D0BF49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>
                <a:extLst>
                  <a:ext uri="{FF2B5EF4-FFF2-40B4-BE49-F238E27FC236}">
                    <a16:creationId xmlns:a16="http://schemas.microsoft.com/office/drawing/2014/main" id="{FEAF34FC-D6C4-FA45-5F4A-3DFD7D3623BF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>
                <a:extLst>
                  <a:ext uri="{FF2B5EF4-FFF2-40B4-BE49-F238E27FC236}">
                    <a16:creationId xmlns:a16="http://schemas.microsoft.com/office/drawing/2014/main" id="{780E78D7-18E2-3139-51AD-9F39CA2A1DE9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>
                <a:extLst>
                  <a:ext uri="{FF2B5EF4-FFF2-40B4-BE49-F238E27FC236}">
                    <a16:creationId xmlns:a16="http://schemas.microsoft.com/office/drawing/2014/main" id="{9D1B8BBE-231C-403A-64F8-59C42BE6B32A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>
                <a:extLst>
                  <a:ext uri="{FF2B5EF4-FFF2-40B4-BE49-F238E27FC236}">
                    <a16:creationId xmlns:a16="http://schemas.microsoft.com/office/drawing/2014/main" id="{6B5E837C-9D1A-D79B-424B-0587644FA031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>
                <a:extLst>
                  <a:ext uri="{FF2B5EF4-FFF2-40B4-BE49-F238E27FC236}">
                    <a16:creationId xmlns:a16="http://schemas.microsoft.com/office/drawing/2014/main" id="{35B31C32-C24E-7265-0681-75A7BCEE9875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>
                <a:extLst>
                  <a:ext uri="{FF2B5EF4-FFF2-40B4-BE49-F238E27FC236}">
                    <a16:creationId xmlns:a16="http://schemas.microsoft.com/office/drawing/2014/main" id="{BF37F992-3303-DE5B-74DC-E0A9C0CA9CF8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38">
              <a:extLst>
                <a:ext uri="{FF2B5EF4-FFF2-40B4-BE49-F238E27FC236}">
                  <a16:creationId xmlns:a16="http://schemas.microsoft.com/office/drawing/2014/main" id="{0AA6640E-D8E3-EB02-2D8E-D66905D13142}"/>
                </a:ext>
              </a:extLst>
            </p:cNvPr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>
                <a:extLst>
                  <a:ext uri="{FF2B5EF4-FFF2-40B4-BE49-F238E27FC236}">
                    <a16:creationId xmlns:a16="http://schemas.microsoft.com/office/drawing/2014/main" id="{7DB0FF50-2DD4-F0B8-65EE-E13027C4E5E4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>
                <a:extLst>
                  <a:ext uri="{FF2B5EF4-FFF2-40B4-BE49-F238E27FC236}">
                    <a16:creationId xmlns:a16="http://schemas.microsoft.com/office/drawing/2014/main" id="{2F2085C9-77E2-3A42-8AA7-A3BFE861AF49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38">
              <a:extLst>
                <a:ext uri="{FF2B5EF4-FFF2-40B4-BE49-F238E27FC236}">
                  <a16:creationId xmlns:a16="http://schemas.microsoft.com/office/drawing/2014/main" id="{B25A6C4A-8CCA-4DCD-2AE1-7248A3107EE4}"/>
                </a:ext>
              </a:extLst>
            </p:cNvPr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>
                <a:extLst>
                  <a:ext uri="{FF2B5EF4-FFF2-40B4-BE49-F238E27FC236}">
                    <a16:creationId xmlns:a16="http://schemas.microsoft.com/office/drawing/2014/main" id="{35037A8C-D256-4EE3-13A5-73C6C60D9DDB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>
                <a:extLst>
                  <a:ext uri="{FF2B5EF4-FFF2-40B4-BE49-F238E27FC236}">
                    <a16:creationId xmlns:a16="http://schemas.microsoft.com/office/drawing/2014/main" id="{559CA259-C13C-2974-2F46-D9FE78F3B908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>
              <a:extLst>
                <a:ext uri="{FF2B5EF4-FFF2-40B4-BE49-F238E27FC236}">
                  <a16:creationId xmlns:a16="http://schemas.microsoft.com/office/drawing/2014/main" id="{42A284DF-7AB1-D565-352B-9D117ED52278}"/>
                </a:ext>
              </a:extLst>
            </p:cNvPr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3" name="Google Shape;1523;p38">
            <a:extLst>
              <a:ext uri="{FF2B5EF4-FFF2-40B4-BE49-F238E27FC236}">
                <a16:creationId xmlns:a16="http://schemas.microsoft.com/office/drawing/2014/main" id="{826BFFBE-4ED0-17B7-3CEB-40523045FA58}"/>
              </a:ext>
            </a:extLst>
          </p:cNvPr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524" name="Google Shape;1524;p38">
              <a:extLst>
                <a:ext uri="{FF2B5EF4-FFF2-40B4-BE49-F238E27FC236}">
                  <a16:creationId xmlns:a16="http://schemas.microsoft.com/office/drawing/2014/main" id="{B9F09DD7-53B9-AF34-95BF-8E0DD70D5E7B}"/>
                </a:ext>
              </a:extLst>
            </p:cNvPr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FBEF7"/>
                </a:solidFill>
              </a:endParaRPr>
            </a:p>
          </p:txBody>
        </p:sp>
        <p:cxnSp>
          <p:nvCxnSpPr>
            <p:cNvPr id="1525" name="Google Shape;1525;p38">
              <a:extLst>
                <a:ext uri="{FF2B5EF4-FFF2-40B4-BE49-F238E27FC236}">
                  <a16:creationId xmlns:a16="http://schemas.microsoft.com/office/drawing/2014/main" id="{8E2C6B21-9B6C-EF2F-9355-A7986B921C99}"/>
                </a:ext>
              </a:extLst>
            </p:cNvPr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6" name="Google Shape;1526;p38">
              <a:extLst>
                <a:ext uri="{FF2B5EF4-FFF2-40B4-BE49-F238E27FC236}">
                  <a16:creationId xmlns:a16="http://schemas.microsoft.com/office/drawing/2014/main" id="{618C2B70-A6C0-9EE1-9228-3301E334952A}"/>
                </a:ext>
              </a:extLst>
            </p:cNvPr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FBEF7"/>
                </a:solidFill>
              </a:endParaRPr>
            </a:p>
          </p:txBody>
        </p:sp>
      </p:grpSp>
      <p:grpSp>
        <p:nvGrpSpPr>
          <p:cNvPr id="2" name="Google Shape;3141;p66">
            <a:extLst>
              <a:ext uri="{FF2B5EF4-FFF2-40B4-BE49-F238E27FC236}">
                <a16:creationId xmlns:a16="http://schemas.microsoft.com/office/drawing/2014/main" id="{7BCFA98D-78DC-9388-F158-6199E62AF0A2}"/>
              </a:ext>
            </a:extLst>
          </p:cNvPr>
          <p:cNvGrpSpPr/>
          <p:nvPr/>
        </p:nvGrpSpPr>
        <p:grpSpPr>
          <a:xfrm>
            <a:off x="-96021" y="4082275"/>
            <a:ext cx="1892093" cy="1948807"/>
            <a:chOff x="229175" y="1404950"/>
            <a:chExt cx="1576350" cy="1623600"/>
          </a:xfrm>
        </p:grpSpPr>
        <p:sp>
          <p:nvSpPr>
            <p:cNvPr id="3" name="Google Shape;3142;p66">
              <a:extLst>
                <a:ext uri="{FF2B5EF4-FFF2-40B4-BE49-F238E27FC236}">
                  <a16:creationId xmlns:a16="http://schemas.microsoft.com/office/drawing/2014/main" id="{AE6195F6-2AD4-F68A-F274-9430214F34B6}"/>
                </a:ext>
              </a:extLst>
            </p:cNvPr>
            <p:cNvSpPr/>
            <p:nvPr/>
          </p:nvSpPr>
          <p:spPr>
            <a:xfrm rot="10800000">
              <a:off x="713225" y="19461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143;p66">
              <a:extLst>
                <a:ext uri="{FF2B5EF4-FFF2-40B4-BE49-F238E27FC236}">
                  <a16:creationId xmlns:a16="http://schemas.microsoft.com/office/drawing/2014/main" id="{491C8DB9-6D87-4C2B-4306-C4A2CEFAC2FD}"/>
                </a:ext>
              </a:extLst>
            </p:cNvPr>
            <p:cNvSpPr/>
            <p:nvPr/>
          </p:nvSpPr>
          <p:spPr>
            <a:xfrm rot="10800000">
              <a:off x="551875" y="1751325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144;p66">
              <a:extLst>
                <a:ext uri="{FF2B5EF4-FFF2-40B4-BE49-F238E27FC236}">
                  <a16:creationId xmlns:a16="http://schemas.microsoft.com/office/drawing/2014/main" id="{4442B92D-5871-471F-1E5C-F5F09E511138}"/>
                </a:ext>
              </a:extLst>
            </p:cNvPr>
            <p:cNvSpPr/>
            <p:nvPr/>
          </p:nvSpPr>
          <p:spPr>
            <a:xfrm rot="10800000">
              <a:off x="390525" y="15835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145;p66">
              <a:extLst>
                <a:ext uri="{FF2B5EF4-FFF2-40B4-BE49-F238E27FC236}">
                  <a16:creationId xmlns:a16="http://schemas.microsoft.com/office/drawing/2014/main" id="{E16060C4-5545-C723-9033-267D87162E95}"/>
                </a:ext>
              </a:extLst>
            </p:cNvPr>
            <p:cNvSpPr/>
            <p:nvPr/>
          </p:nvSpPr>
          <p:spPr>
            <a:xfrm rot="10800000">
              <a:off x="229175" y="14049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5565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41"/>
          <p:cNvSpPr txBox="1">
            <a:spLocks noGrp="1"/>
          </p:cNvSpPr>
          <p:nvPr>
            <p:ph type="title"/>
          </p:nvPr>
        </p:nvSpPr>
        <p:spPr>
          <a:xfrm>
            <a:off x="649106" y="16169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FBEF7"/>
                </a:solidFill>
                <a:latin typeface="OCR A Extended" panose="02010509020102010303" pitchFamily="50" charset="0"/>
              </a:rPr>
              <a:t>The tools and technologies used</a:t>
            </a:r>
            <a:endParaRPr dirty="0">
              <a:solidFill>
                <a:srgbClr val="BFBEF7"/>
              </a:solidFill>
              <a:latin typeface="OCR A Extended" panose="02010509020102010303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BCA968-19A9-CDF0-B420-CAF990385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77358" y1="49160" x2="77358" y2="53361"/>
                        <a14:foregroundMark x1="91981" y1="47899" x2="91981" y2="52101"/>
                        <a14:foregroundMark x1="45755" y1="28571" x2="25000" y2="38655"/>
                        <a14:foregroundMark x1="47642" y1="28151" x2="69340" y2="34874"/>
                        <a14:foregroundMark x1="29717" y1="43277" x2="33962" y2="68908"/>
                        <a14:foregroundMark x1="40566" y1="70588" x2="64151" y2="697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357" y="929493"/>
            <a:ext cx="1058220" cy="118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E0B4A5-3312-5210-A889-CF389468B9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63436" y1="79730" x2="91630" y2="78829"/>
                        <a14:foregroundMark x1="92070" y1="78829" x2="88987" y2="26126"/>
                        <a14:foregroundMark x1="90749" y1="20721" x2="63877" y2="21171"/>
                        <a14:foregroundMark x1="86784" y1="47297" x2="66520" y2="58108"/>
                        <a14:foregroundMark x1="34802" y1="45045" x2="33480" y2="36937"/>
                        <a14:foregroundMark x1="22467" y1="62613" x2="22907" y2="36937"/>
                        <a14:foregroundMark x1="62555" y1="65766" x2="82819" y2="662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350" y="2320581"/>
            <a:ext cx="1205841" cy="11792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9EB4F1-875D-C6EB-168C-DED2174B18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929" y="2378752"/>
            <a:ext cx="1090194" cy="10629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D816F6-45F1-E3F1-BD04-796BBEBEC7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94008" y1="63836" x2="86291" y2="43533"/>
                        <a14:foregroundMark x1="90604" y1="14885" x2="90604" y2="14885"/>
                        <a14:foregroundMark x1="92329" y1="22255" x2="83704" y2="20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491" y="1047612"/>
            <a:ext cx="1132427" cy="10532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79F947-C134-F6A5-AE35-E59EC25C0D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87" y="733477"/>
            <a:ext cx="1590677" cy="15906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C333FA-45F7-91CB-0E65-603A19FDB4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72687" y1="49550" x2="80617" y2="50901"/>
                        <a14:foregroundMark x1="60793" y1="81532" x2="92070" y2="81532"/>
                        <a14:foregroundMark x1="94273" y1="86937" x2="90749" y2="14865"/>
                        <a14:foregroundMark x1="88546" y1="18468" x2="68722" y2="16216"/>
                        <a14:foregroundMark x1="83260" y1="30631" x2="59471" y2="27477"/>
                        <a14:foregroundMark x1="82819" y1="40090" x2="65639" y2="38288"/>
                        <a14:foregroundMark x1="68722" y1="49550" x2="61233" y2="49099"/>
                        <a14:foregroundMark x1="83700" y1="60811" x2="60793" y2="57658"/>
                        <a14:foregroundMark x1="81498" y1="68468" x2="65198" y2="67568"/>
                        <a14:foregroundMark x1="12335" y1="40090" x2="18062" y2="60811"/>
                        <a14:foregroundMark x1="23348" y1="54054" x2="26432" y2="36937"/>
                        <a14:foregroundMark x1="29075" y1="41892" x2="33040" y2="60811"/>
                        <a14:foregroundMark x1="35683" y1="58559" x2="41850" y2="423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902" y="2320580"/>
            <a:ext cx="1205841" cy="11792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54E01-3504-185A-EBCA-2ECC0DDCA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87" y="2129604"/>
            <a:ext cx="1590677" cy="159067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E30C8C-8A23-6E90-4BB6-FB260AC2C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403" y="929493"/>
            <a:ext cx="1338786" cy="133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DF36D31-FC2A-11A9-D826-049516882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458" y="3727128"/>
            <a:ext cx="1223889" cy="122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24AE990-353D-3F33-A8BB-1AE520748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80" y="3798078"/>
            <a:ext cx="1223889" cy="122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>
          <a:extLst>
            <a:ext uri="{FF2B5EF4-FFF2-40B4-BE49-F238E27FC236}">
              <a16:creationId xmlns:a16="http://schemas.microsoft.com/office/drawing/2014/main" id="{07322884-2B64-A0C5-B85B-E5BD6561F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8">
            <a:extLst>
              <a:ext uri="{FF2B5EF4-FFF2-40B4-BE49-F238E27FC236}">
                <a16:creationId xmlns:a16="http://schemas.microsoft.com/office/drawing/2014/main" id="{1D5FD8BB-4B19-182D-B6E1-101C879A29F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FBEF7"/>
                </a:solidFill>
                <a:latin typeface="OCR A Extended" panose="02010509020102010303" pitchFamily="50" charset="0"/>
              </a:rPr>
              <a:t>0</a:t>
            </a:r>
            <a:r>
              <a:rPr lang="en" dirty="0">
                <a:solidFill>
                  <a:srgbClr val="163039"/>
                </a:solidFill>
                <a:latin typeface="OCR A Extended" panose="02010509020102010303" pitchFamily="50" charset="0"/>
              </a:rPr>
              <a:t>4</a:t>
            </a:r>
            <a:endParaRPr dirty="0">
              <a:solidFill>
                <a:srgbClr val="163039"/>
              </a:solidFill>
              <a:latin typeface="OCR A Extended" panose="02010509020102010303" pitchFamily="50" charset="0"/>
            </a:endParaRPr>
          </a:p>
        </p:txBody>
      </p:sp>
      <p:sp>
        <p:nvSpPr>
          <p:cNvPr id="1485" name="Google Shape;1485;p38">
            <a:extLst>
              <a:ext uri="{FF2B5EF4-FFF2-40B4-BE49-F238E27FC236}">
                <a16:creationId xmlns:a16="http://schemas.microsoft.com/office/drawing/2014/main" id="{988439BA-F6C9-5C63-6B96-01D60BFA973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60134" y="3189255"/>
            <a:ext cx="8383866" cy="6741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BFBEF7"/>
                </a:solidFill>
                <a:latin typeface="OCR A Extended" panose="02010509020102010303" pitchFamily="50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https://github.com/codingburgas/sprint-math-games-9th-grade-netsky.git</a:t>
            </a:r>
            <a:r>
              <a:rPr lang="en-GB" sz="1600" dirty="0">
                <a:solidFill>
                  <a:srgbClr val="BFBEF7"/>
                </a:solidFill>
                <a:latin typeface="OCR A Extended" panose="02010509020102010303" pitchFamily="50" charset="0"/>
              </a:rPr>
              <a:t> </a:t>
            </a:r>
            <a:r>
              <a:rPr lang="en" sz="1600" dirty="0">
                <a:solidFill>
                  <a:srgbClr val="BFBEF7"/>
                </a:solidFill>
                <a:latin typeface="OCR A Extended" panose="02010509020102010303" pitchFamily="50" charset="0"/>
              </a:rPr>
              <a:t>(:</a:t>
            </a:r>
            <a:endParaRPr sz="1600" dirty="0">
              <a:solidFill>
                <a:srgbClr val="BFBEF7"/>
              </a:solidFill>
              <a:latin typeface="OCR A Extended" panose="02010509020102010303" pitchFamily="50" charset="0"/>
            </a:endParaRPr>
          </a:p>
        </p:txBody>
      </p:sp>
      <p:grpSp>
        <p:nvGrpSpPr>
          <p:cNvPr id="1486" name="Google Shape;1486;p38">
            <a:extLst>
              <a:ext uri="{FF2B5EF4-FFF2-40B4-BE49-F238E27FC236}">
                <a16:creationId xmlns:a16="http://schemas.microsoft.com/office/drawing/2014/main" id="{9102EED9-9AB8-B0D3-960C-FE69967FAD87}"/>
              </a:ext>
            </a:extLst>
          </p:cNvPr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7" name="Google Shape;1487;p38">
              <a:extLst>
                <a:ext uri="{FF2B5EF4-FFF2-40B4-BE49-F238E27FC236}">
                  <a16:creationId xmlns:a16="http://schemas.microsoft.com/office/drawing/2014/main" id="{CF8E3171-C6D3-DD67-38E5-6F79C2403DE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8" name="Google Shape;1488;p38">
              <a:extLst>
                <a:ext uri="{FF2B5EF4-FFF2-40B4-BE49-F238E27FC236}">
                  <a16:creationId xmlns:a16="http://schemas.microsoft.com/office/drawing/2014/main" id="{3DA3E141-376E-6681-3747-60D5216B318D}"/>
                </a:ext>
              </a:extLst>
            </p:cNvPr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>
                <a:extLst>
                  <a:ext uri="{FF2B5EF4-FFF2-40B4-BE49-F238E27FC236}">
                    <a16:creationId xmlns:a16="http://schemas.microsoft.com/office/drawing/2014/main" id="{1B4EC2C0-62E1-DE6A-AB1C-5F5A327992B0}"/>
                  </a:ext>
                </a:extLst>
              </p:cNvPr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>
                <a:extLst>
                  <a:ext uri="{FF2B5EF4-FFF2-40B4-BE49-F238E27FC236}">
                    <a16:creationId xmlns:a16="http://schemas.microsoft.com/office/drawing/2014/main" id="{DA5FE963-C456-ED58-754E-79E249DAE216}"/>
                  </a:ext>
                </a:extLst>
              </p:cNvPr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>
                <a:extLst>
                  <a:ext uri="{FF2B5EF4-FFF2-40B4-BE49-F238E27FC236}">
                    <a16:creationId xmlns:a16="http://schemas.microsoft.com/office/drawing/2014/main" id="{E4F8098F-62A0-6D91-9DD9-CC19A2994B0E}"/>
                  </a:ext>
                </a:extLst>
              </p:cNvPr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2" name="Google Shape;1492;p38">
            <a:extLst>
              <a:ext uri="{FF2B5EF4-FFF2-40B4-BE49-F238E27FC236}">
                <a16:creationId xmlns:a16="http://schemas.microsoft.com/office/drawing/2014/main" id="{B6687296-5E49-21B4-F330-5F35439C8C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736074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163039"/>
                </a:solidFill>
                <a:latin typeface="OCR A Extended" panose="02010509020102010303" pitchFamily="50" charset="0"/>
              </a:rPr>
              <a:t>Lets go to our project</a:t>
            </a:r>
            <a:endParaRPr sz="4000" dirty="0">
              <a:solidFill>
                <a:srgbClr val="163039"/>
              </a:solidFill>
              <a:latin typeface="OCR A Extended" panose="02010509020102010303" pitchFamily="50" charset="0"/>
            </a:endParaRPr>
          </a:p>
        </p:txBody>
      </p:sp>
      <p:grpSp>
        <p:nvGrpSpPr>
          <p:cNvPr id="1493" name="Google Shape;1493;p38">
            <a:extLst>
              <a:ext uri="{FF2B5EF4-FFF2-40B4-BE49-F238E27FC236}">
                <a16:creationId xmlns:a16="http://schemas.microsoft.com/office/drawing/2014/main" id="{89E81475-C097-7B43-AEC1-DD030FEE6B9D}"/>
              </a:ext>
            </a:extLst>
          </p:cNvPr>
          <p:cNvGrpSpPr/>
          <p:nvPr/>
        </p:nvGrpSpPr>
        <p:grpSpPr>
          <a:xfrm>
            <a:off x="6472540" y="-1313690"/>
            <a:ext cx="4268216" cy="6666030"/>
            <a:chOff x="6128138" y="-1301175"/>
            <a:chExt cx="4268216" cy="6666030"/>
          </a:xfrm>
        </p:grpSpPr>
        <p:sp>
          <p:nvSpPr>
            <p:cNvPr id="1494" name="Google Shape;1494;p38">
              <a:extLst>
                <a:ext uri="{FF2B5EF4-FFF2-40B4-BE49-F238E27FC236}">
                  <a16:creationId xmlns:a16="http://schemas.microsoft.com/office/drawing/2014/main" id="{8CF7BA4A-CFF1-8FE8-A663-ACEAAFD1A25E}"/>
                </a:ext>
              </a:extLst>
            </p:cNvPr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>
              <a:extLst>
                <a:ext uri="{FF2B5EF4-FFF2-40B4-BE49-F238E27FC236}">
                  <a16:creationId xmlns:a16="http://schemas.microsoft.com/office/drawing/2014/main" id="{E76BED38-1720-35E3-7355-9BF200C921C7}"/>
                </a:ext>
              </a:extLst>
            </p:cNvPr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>
              <a:extLst>
                <a:ext uri="{FF2B5EF4-FFF2-40B4-BE49-F238E27FC236}">
                  <a16:creationId xmlns:a16="http://schemas.microsoft.com/office/drawing/2014/main" id="{4E87CB9A-61A1-2F56-F3E1-A350F6D1BF42}"/>
                </a:ext>
              </a:extLst>
            </p:cNvPr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>
              <a:extLst>
                <a:ext uri="{FF2B5EF4-FFF2-40B4-BE49-F238E27FC236}">
                  <a16:creationId xmlns:a16="http://schemas.microsoft.com/office/drawing/2014/main" id="{6F4248C9-84BE-3363-0FB1-8946DC1318AE}"/>
                </a:ext>
              </a:extLst>
            </p:cNvPr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>
              <a:extLst>
                <a:ext uri="{FF2B5EF4-FFF2-40B4-BE49-F238E27FC236}">
                  <a16:creationId xmlns:a16="http://schemas.microsoft.com/office/drawing/2014/main" id="{AA9ADCF5-67EA-5408-2CED-0403AB0F3F4D}"/>
                </a:ext>
              </a:extLst>
            </p:cNvPr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>
              <a:extLst>
                <a:ext uri="{FF2B5EF4-FFF2-40B4-BE49-F238E27FC236}">
                  <a16:creationId xmlns:a16="http://schemas.microsoft.com/office/drawing/2014/main" id="{FA36CA6A-05DA-6DF2-1420-16823B4F5B4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0" name="Google Shape;1500;p38">
              <a:extLst>
                <a:ext uri="{FF2B5EF4-FFF2-40B4-BE49-F238E27FC236}">
                  <a16:creationId xmlns:a16="http://schemas.microsoft.com/office/drawing/2014/main" id="{D3DF1B63-6614-D20A-620D-1D1E28F96800}"/>
                </a:ext>
              </a:extLst>
            </p:cNvPr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>
                <a:extLst>
                  <a:ext uri="{FF2B5EF4-FFF2-40B4-BE49-F238E27FC236}">
                    <a16:creationId xmlns:a16="http://schemas.microsoft.com/office/drawing/2014/main" id="{AA909568-FA81-EC6D-9846-A9F83514EDEA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>
                <a:extLst>
                  <a:ext uri="{FF2B5EF4-FFF2-40B4-BE49-F238E27FC236}">
                    <a16:creationId xmlns:a16="http://schemas.microsoft.com/office/drawing/2014/main" id="{6BAD4B8A-F86B-2A5B-6B1A-D40FE3290F16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>
                <a:extLst>
                  <a:ext uri="{FF2B5EF4-FFF2-40B4-BE49-F238E27FC236}">
                    <a16:creationId xmlns:a16="http://schemas.microsoft.com/office/drawing/2014/main" id="{02681B3C-1DC4-9675-C666-E2E104412E92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>
                <a:extLst>
                  <a:ext uri="{FF2B5EF4-FFF2-40B4-BE49-F238E27FC236}">
                    <a16:creationId xmlns:a16="http://schemas.microsoft.com/office/drawing/2014/main" id="{903FFEB4-42E5-4109-8867-97386427CFA3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>
                <a:extLst>
                  <a:ext uri="{FF2B5EF4-FFF2-40B4-BE49-F238E27FC236}">
                    <a16:creationId xmlns:a16="http://schemas.microsoft.com/office/drawing/2014/main" id="{F9BD73F5-F67D-4EBC-A2BD-ED7389770344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>
                <a:extLst>
                  <a:ext uri="{FF2B5EF4-FFF2-40B4-BE49-F238E27FC236}">
                    <a16:creationId xmlns:a16="http://schemas.microsoft.com/office/drawing/2014/main" id="{E8C3A00F-8EE6-985D-6961-FFB6C907C07D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>
                <a:extLst>
                  <a:ext uri="{FF2B5EF4-FFF2-40B4-BE49-F238E27FC236}">
                    <a16:creationId xmlns:a16="http://schemas.microsoft.com/office/drawing/2014/main" id="{3CC46EAC-1211-ECB7-669D-07B4851FB180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8">
              <a:extLst>
                <a:ext uri="{FF2B5EF4-FFF2-40B4-BE49-F238E27FC236}">
                  <a16:creationId xmlns:a16="http://schemas.microsoft.com/office/drawing/2014/main" id="{B3615B6F-2C67-70B7-2BFC-F6D2211677ED}"/>
                </a:ext>
              </a:extLst>
            </p:cNvPr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>
                <a:extLst>
                  <a:ext uri="{FF2B5EF4-FFF2-40B4-BE49-F238E27FC236}">
                    <a16:creationId xmlns:a16="http://schemas.microsoft.com/office/drawing/2014/main" id="{268116CC-825F-122E-88AB-CB17A3C2598D}"/>
                  </a:ext>
                </a:extLst>
              </p:cNvPr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>
                <a:extLst>
                  <a:ext uri="{FF2B5EF4-FFF2-40B4-BE49-F238E27FC236}">
                    <a16:creationId xmlns:a16="http://schemas.microsoft.com/office/drawing/2014/main" id="{86C2DFA9-138E-EB58-38D7-9253393153B4}"/>
                  </a:ext>
                </a:extLst>
              </p:cNvPr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>
                <a:extLst>
                  <a:ext uri="{FF2B5EF4-FFF2-40B4-BE49-F238E27FC236}">
                    <a16:creationId xmlns:a16="http://schemas.microsoft.com/office/drawing/2014/main" id="{0E440292-CAF1-2199-8B06-27550175F76C}"/>
                  </a:ext>
                </a:extLst>
              </p:cNvPr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>
                <a:extLst>
                  <a:ext uri="{FF2B5EF4-FFF2-40B4-BE49-F238E27FC236}">
                    <a16:creationId xmlns:a16="http://schemas.microsoft.com/office/drawing/2014/main" id="{80EAFEB4-83BC-BB2C-2D2A-3769B30918C8}"/>
                  </a:ext>
                </a:extLst>
              </p:cNvPr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>
                <a:extLst>
                  <a:ext uri="{FF2B5EF4-FFF2-40B4-BE49-F238E27FC236}">
                    <a16:creationId xmlns:a16="http://schemas.microsoft.com/office/drawing/2014/main" id="{F13C71B4-D6FE-8333-1D8C-440DBD076BC6}"/>
                  </a:ext>
                </a:extLst>
              </p:cNvPr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>
                <a:extLst>
                  <a:ext uri="{FF2B5EF4-FFF2-40B4-BE49-F238E27FC236}">
                    <a16:creationId xmlns:a16="http://schemas.microsoft.com/office/drawing/2014/main" id="{2C60AC64-3711-16C9-75B7-AB06FB270D52}"/>
                  </a:ext>
                </a:extLst>
              </p:cNvPr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>
                <a:extLst>
                  <a:ext uri="{FF2B5EF4-FFF2-40B4-BE49-F238E27FC236}">
                    <a16:creationId xmlns:a16="http://schemas.microsoft.com/office/drawing/2014/main" id="{4517195E-1978-6E85-95C7-D5EB57C4E67B}"/>
                  </a:ext>
                </a:extLst>
              </p:cNvPr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38">
              <a:extLst>
                <a:ext uri="{FF2B5EF4-FFF2-40B4-BE49-F238E27FC236}">
                  <a16:creationId xmlns:a16="http://schemas.microsoft.com/office/drawing/2014/main" id="{3BEC10B6-C8A4-CA9B-3EC0-6A44AF3CE108}"/>
                </a:ext>
              </a:extLst>
            </p:cNvPr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>
                <a:extLst>
                  <a:ext uri="{FF2B5EF4-FFF2-40B4-BE49-F238E27FC236}">
                    <a16:creationId xmlns:a16="http://schemas.microsoft.com/office/drawing/2014/main" id="{85D3D0F6-2862-4621-1ACD-ED5F3FBA9D44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>
                <a:extLst>
                  <a:ext uri="{FF2B5EF4-FFF2-40B4-BE49-F238E27FC236}">
                    <a16:creationId xmlns:a16="http://schemas.microsoft.com/office/drawing/2014/main" id="{9ACF954D-FB7D-E4B0-FD4A-E6741E2797DF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38">
              <a:extLst>
                <a:ext uri="{FF2B5EF4-FFF2-40B4-BE49-F238E27FC236}">
                  <a16:creationId xmlns:a16="http://schemas.microsoft.com/office/drawing/2014/main" id="{C820E028-B01D-5A3F-3F05-AD1BBD32F439}"/>
                </a:ext>
              </a:extLst>
            </p:cNvPr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>
                <a:extLst>
                  <a:ext uri="{FF2B5EF4-FFF2-40B4-BE49-F238E27FC236}">
                    <a16:creationId xmlns:a16="http://schemas.microsoft.com/office/drawing/2014/main" id="{044F513B-DA44-46EC-90D6-01EC7C3FA13C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>
                <a:extLst>
                  <a:ext uri="{FF2B5EF4-FFF2-40B4-BE49-F238E27FC236}">
                    <a16:creationId xmlns:a16="http://schemas.microsoft.com/office/drawing/2014/main" id="{98DD3E9D-4C7A-9C83-809A-25059817E8D9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>
              <a:extLst>
                <a:ext uri="{FF2B5EF4-FFF2-40B4-BE49-F238E27FC236}">
                  <a16:creationId xmlns:a16="http://schemas.microsoft.com/office/drawing/2014/main" id="{228E9030-4E0A-8F1F-D2F5-BE20613D09D3}"/>
                </a:ext>
              </a:extLst>
            </p:cNvPr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3" name="Google Shape;1523;p38">
            <a:extLst>
              <a:ext uri="{FF2B5EF4-FFF2-40B4-BE49-F238E27FC236}">
                <a16:creationId xmlns:a16="http://schemas.microsoft.com/office/drawing/2014/main" id="{417D5495-F192-DA06-0B6C-6BE960EC7989}"/>
              </a:ext>
            </a:extLst>
          </p:cNvPr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524" name="Google Shape;1524;p38">
              <a:extLst>
                <a:ext uri="{FF2B5EF4-FFF2-40B4-BE49-F238E27FC236}">
                  <a16:creationId xmlns:a16="http://schemas.microsoft.com/office/drawing/2014/main" id="{9E46ADD4-9F8B-1C86-D78E-8769C0585B44}"/>
                </a:ext>
              </a:extLst>
            </p:cNvPr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FBEF7"/>
                </a:solidFill>
              </a:endParaRPr>
            </a:p>
          </p:txBody>
        </p:sp>
        <p:cxnSp>
          <p:nvCxnSpPr>
            <p:cNvPr id="1525" name="Google Shape;1525;p38">
              <a:extLst>
                <a:ext uri="{FF2B5EF4-FFF2-40B4-BE49-F238E27FC236}">
                  <a16:creationId xmlns:a16="http://schemas.microsoft.com/office/drawing/2014/main" id="{4BF91543-528B-FD1A-4AEE-D563E8CA5288}"/>
                </a:ext>
              </a:extLst>
            </p:cNvPr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6" name="Google Shape;1526;p38">
              <a:extLst>
                <a:ext uri="{FF2B5EF4-FFF2-40B4-BE49-F238E27FC236}">
                  <a16:creationId xmlns:a16="http://schemas.microsoft.com/office/drawing/2014/main" id="{36F23922-CE20-6201-0992-3E65D2A06052}"/>
                </a:ext>
              </a:extLst>
            </p:cNvPr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FBEF7"/>
                </a:solidFill>
              </a:endParaRPr>
            </a:p>
          </p:txBody>
        </p:sp>
      </p:grpSp>
      <p:grpSp>
        <p:nvGrpSpPr>
          <p:cNvPr id="2" name="Google Shape;3141;p66">
            <a:extLst>
              <a:ext uri="{FF2B5EF4-FFF2-40B4-BE49-F238E27FC236}">
                <a16:creationId xmlns:a16="http://schemas.microsoft.com/office/drawing/2014/main" id="{36304C82-7AF8-19EE-AB3C-9B2E5AF74662}"/>
              </a:ext>
            </a:extLst>
          </p:cNvPr>
          <p:cNvGrpSpPr/>
          <p:nvPr/>
        </p:nvGrpSpPr>
        <p:grpSpPr>
          <a:xfrm>
            <a:off x="-96021" y="4082275"/>
            <a:ext cx="1892093" cy="1948807"/>
            <a:chOff x="229175" y="1404950"/>
            <a:chExt cx="1576350" cy="1623600"/>
          </a:xfrm>
        </p:grpSpPr>
        <p:sp>
          <p:nvSpPr>
            <p:cNvPr id="3" name="Google Shape;3142;p66">
              <a:extLst>
                <a:ext uri="{FF2B5EF4-FFF2-40B4-BE49-F238E27FC236}">
                  <a16:creationId xmlns:a16="http://schemas.microsoft.com/office/drawing/2014/main" id="{D630B187-8DCB-3DF6-A577-7B235A139F78}"/>
                </a:ext>
              </a:extLst>
            </p:cNvPr>
            <p:cNvSpPr/>
            <p:nvPr/>
          </p:nvSpPr>
          <p:spPr>
            <a:xfrm rot="10800000">
              <a:off x="713225" y="19461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143;p66">
              <a:extLst>
                <a:ext uri="{FF2B5EF4-FFF2-40B4-BE49-F238E27FC236}">
                  <a16:creationId xmlns:a16="http://schemas.microsoft.com/office/drawing/2014/main" id="{ABC36302-63CB-C90B-A632-58535A75A050}"/>
                </a:ext>
              </a:extLst>
            </p:cNvPr>
            <p:cNvSpPr/>
            <p:nvPr/>
          </p:nvSpPr>
          <p:spPr>
            <a:xfrm rot="10800000">
              <a:off x="551875" y="1751325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144;p66">
              <a:extLst>
                <a:ext uri="{FF2B5EF4-FFF2-40B4-BE49-F238E27FC236}">
                  <a16:creationId xmlns:a16="http://schemas.microsoft.com/office/drawing/2014/main" id="{AACDB5AF-3189-B5EE-E014-B3B77D318D31}"/>
                </a:ext>
              </a:extLst>
            </p:cNvPr>
            <p:cNvSpPr/>
            <p:nvPr/>
          </p:nvSpPr>
          <p:spPr>
            <a:xfrm rot="10800000">
              <a:off x="390525" y="15835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145;p66">
              <a:extLst>
                <a:ext uri="{FF2B5EF4-FFF2-40B4-BE49-F238E27FC236}">
                  <a16:creationId xmlns:a16="http://schemas.microsoft.com/office/drawing/2014/main" id="{69ED9826-ED90-44FE-A0AB-7BB6E468B098}"/>
                </a:ext>
              </a:extLst>
            </p:cNvPr>
            <p:cNvSpPr/>
            <p:nvPr/>
          </p:nvSpPr>
          <p:spPr>
            <a:xfrm rot="10800000">
              <a:off x="229175" y="1404950"/>
              <a:ext cx="1092300" cy="108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55078117"/>
      </p:ext>
    </p:extLst>
  </p:cSld>
  <p:clrMapOvr>
    <a:masterClrMapping/>
  </p:clrMapOvr>
</p:sld>
</file>

<file path=ppt/theme/theme1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127</Words>
  <Application>Microsoft Office PowerPoint</Application>
  <PresentationFormat>On-screen Show (16:9)</PresentationFormat>
  <Paragraphs>35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OCR A Extended</vt:lpstr>
      <vt:lpstr>IBM Plex Mono</vt:lpstr>
      <vt:lpstr>Arial</vt:lpstr>
      <vt:lpstr>Poppins</vt:lpstr>
      <vt:lpstr>Roboto Condensed Light</vt:lpstr>
      <vt:lpstr>Introduction to Coding Workshop by Slidesgo</vt:lpstr>
      <vt:lpstr>Team Netsky</vt:lpstr>
      <vt:lpstr>Table of contents</vt:lpstr>
      <vt:lpstr>01</vt:lpstr>
      <vt:lpstr>Team Netsky</vt:lpstr>
      <vt:lpstr>02</vt:lpstr>
      <vt:lpstr>Stages of realization</vt:lpstr>
      <vt:lpstr>03</vt:lpstr>
      <vt:lpstr>The tools and technologies used</vt:lpstr>
      <vt:lpstr>04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Петър Ангелов Димитров</dc:creator>
  <cp:lastModifiedBy>Петър Ангелов Димитров</cp:lastModifiedBy>
  <cp:revision>2</cp:revision>
  <dcterms:modified xsi:type="dcterms:W3CDTF">2024-11-24T09:26:53Z</dcterms:modified>
</cp:coreProperties>
</file>